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2" r:id="rId5"/>
    <p:sldId id="263" r:id="rId6"/>
    <p:sldId id="264" r:id="rId7"/>
    <p:sldId id="265" r:id="rId8"/>
    <p:sldId id="266" r:id="rId9"/>
    <p:sldId id="267" r:id="rId10"/>
    <p:sldId id="269" r:id="rId11"/>
    <p:sldId id="273" r:id="rId12"/>
    <p:sldId id="274" r:id="rId13"/>
    <p:sldId id="268" r:id="rId14"/>
    <p:sldId id="271" r:id="rId15"/>
    <p:sldId id="258" r:id="rId16"/>
    <p:sldId id="257" r:id="rId17"/>
    <p:sldId id="270" r:id="rId18"/>
    <p:sldId id="272" r:id="rId19"/>
    <p:sldId id="275"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04DB0-22DA-4CF1-B3F7-82933F5AA19A}" type="doc">
      <dgm:prSet loTypeId="urn:microsoft.com/office/officeart/2005/8/layout/cycle4#1" loCatId="matrix" qsTypeId="urn:microsoft.com/office/officeart/2005/8/quickstyle/simple1#1" qsCatId="simple" csTypeId="urn:microsoft.com/office/officeart/2005/8/colors/accent3_2" csCatId="accent3" phldr="1"/>
      <dgm:spPr/>
      <dgm:t>
        <a:bodyPr/>
        <a:lstStyle/>
        <a:p>
          <a:endParaRPr lang="en-AU"/>
        </a:p>
      </dgm:t>
    </dgm:pt>
    <dgm:pt modelId="{5E2CD3BC-0E14-4C72-810D-7BDBE1CE1FE6}">
      <dgm:prSet phldrT="[Text]"/>
      <dgm:spPr>
        <a:solidFill>
          <a:srgbClr val="002060"/>
        </a:solidFill>
      </dgm:spPr>
      <dgm:t>
        <a:bodyPr/>
        <a:lstStyle/>
        <a:p>
          <a:r>
            <a:rPr lang="en-AU" dirty="0" smtClean="0"/>
            <a:t>Wider World</a:t>
          </a:r>
          <a:endParaRPr lang="en-AU" dirty="0"/>
        </a:p>
      </dgm:t>
    </dgm:pt>
    <dgm:pt modelId="{E5A3E16C-E945-4429-996D-537DEB51DD2F}" type="parTrans" cxnId="{C31998E6-DE3E-4D38-8E21-7916F8A99CF1}">
      <dgm:prSet/>
      <dgm:spPr/>
      <dgm:t>
        <a:bodyPr/>
        <a:lstStyle/>
        <a:p>
          <a:endParaRPr lang="en-AU"/>
        </a:p>
      </dgm:t>
    </dgm:pt>
    <dgm:pt modelId="{DB6DEC2A-E329-4763-A58B-AA5D51DA887F}" type="sibTrans" cxnId="{C31998E6-DE3E-4D38-8E21-7916F8A99CF1}">
      <dgm:prSet/>
      <dgm:spPr/>
      <dgm:t>
        <a:bodyPr/>
        <a:lstStyle/>
        <a:p>
          <a:endParaRPr lang="en-AU"/>
        </a:p>
      </dgm:t>
    </dgm:pt>
    <dgm:pt modelId="{CB01DBD0-9E7F-48D9-BEF5-03C5E296CF6C}">
      <dgm:prSet phldrT="[Text]"/>
      <dgm:spPr>
        <a:solidFill>
          <a:srgbClr val="002060"/>
        </a:solidFill>
      </dgm:spPr>
      <dgm:t>
        <a:bodyPr/>
        <a:lstStyle/>
        <a:p>
          <a:r>
            <a:rPr lang="en-AU" dirty="0" smtClean="0"/>
            <a:t>People/ Relationships</a:t>
          </a:r>
          <a:endParaRPr lang="en-AU" dirty="0"/>
        </a:p>
      </dgm:t>
    </dgm:pt>
    <dgm:pt modelId="{0D46B48D-0B7D-42B9-B235-D956DD54B9FB}" type="parTrans" cxnId="{79F89269-13B3-45B7-8168-2E7CFD90E8BD}">
      <dgm:prSet/>
      <dgm:spPr/>
      <dgm:t>
        <a:bodyPr/>
        <a:lstStyle/>
        <a:p>
          <a:endParaRPr lang="en-AU"/>
        </a:p>
      </dgm:t>
    </dgm:pt>
    <dgm:pt modelId="{8B043EE6-C034-4A67-B4BB-CEC10582C2F9}" type="sibTrans" cxnId="{79F89269-13B3-45B7-8168-2E7CFD90E8BD}">
      <dgm:prSet/>
      <dgm:spPr/>
      <dgm:t>
        <a:bodyPr/>
        <a:lstStyle/>
        <a:p>
          <a:endParaRPr lang="en-AU"/>
        </a:p>
      </dgm:t>
    </dgm:pt>
    <dgm:pt modelId="{9689798B-BBDA-4E73-AFFB-CD917D9579CB}">
      <dgm:prSet phldrT="[Text]"/>
      <dgm:spPr>
        <a:solidFill>
          <a:srgbClr val="002060"/>
        </a:solidFill>
      </dgm:spPr>
      <dgm:t>
        <a:bodyPr/>
        <a:lstStyle/>
        <a:p>
          <a:r>
            <a:rPr lang="en-AU" dirty="0" smtClean="0"/>
            <a:t>Places</a:t>
          </a:r>
          <a:endParaRPr lang="en-AU" dirty="0"/>
        </a:p>
      </dgm:t>
    </dgm:pt>
    <dgm:pt modelId="{AEB424E8-C605-46A7-9DDF-B593CEE496F3}" type="parTrans" cxnId="{9245FC71-019D-4623-86B1-B03CB5DF8CC3}">
      <dgm:prSet/>
      <dgm:spPr/>
      <dgm:t>
        <a:bodyPr/>
        <a:lstStyle/>
        <a:p>
          <a:endParaRPr lang="en-AU"/>
        </a:p>
      </dgm:t>
    </dgm:pt>
    <dgm:pt modelId="{4FDB8F54-10C5-4BFD-BDD6-C3A870CE6A29}" type="sibTrans" cxnId="{9245FC71-019D-4623-86B1-B03CB5DF8CC3}">
      <dgm:prSet/>
      <dgm:spPr/>
      <dgm:t>
        <a:bodyPr/>
        <a:lstStyle/>
        <a:p>
          <a:endParaRPr lang="en-AU"/>
        </a:p>
      </dgm:t>
    </dgm:pt>
    <dgm:pt modelId="{4BC64F5F-123D-4383-A5D5-2ED050E174A5}">
      <dgm:prSet phldrT="[Text]"/>
      <dgm:spPr>
        <a:solidFill>
          <a:srgbClr val="002060"/>
        </a:solidFill>
      </dgm:spPr>
      <dgm:t>
        <a:bodyPr/>
        <a:lstStyle/>
        <a:p>
          <a:r>
            <a:rPr lang="en-AU" dirty="0" smtClean="0"/>
            <a:t>Groups/ Communities</a:t>
          </a:r>
          <a:endParaRPr lang="en-AU" dirty="0"/>
        </a:p>
      </dgm:t>
    </dgm:pt>
    <dgm:pt modelId="{2B14D672-3F84-4BFE-BA60-3A876D68162E}" type="parTrans" cxnId="{A38FB806-C373-47D3-B3C5-C95B3F78D39F}">
      <dgm:prSet/>
      <dgm:spPr/>
      <dgm:t>
        <a:bodyPr/>
        <a:lstStyle/>
        <a:p>
          <a:endParaRPr lang="en-AU"/>
        </a:p>
      </dgm:t>
    </dgm:pt>
    <dgm:pt modelId="{701F7237-5576-41E3-BC1A-1D14DED68E5B}" type="sibTrans" cxnId="{A38FB806-C373-47D3-B3C5-C95B3F78D39F}">
      <dgm:prSet/>
      <dgm:spPr/>
      <dgm:t>
        <a:bodyPr/>
        <a:lstStyle/>
        <a:p>
          <a:endParaRPr lang="en-AU"/>
        </a:p>
      </dgm:t>
    </dgm:pt>
    <dgm:pt modelId="{A6DF96E5-41F8-41E6-903C-1EF42CD2B597}" type="pres">
      <dgm:prSet presAssocID="{18904DB0-22DA-4CF1-B3F7-82933F5AA19A}" presName="cycleMatrixDiagram" presStyleCnt="0">
        <dgm:presLayoutVars>
          <dgm:chMax val="1"/>
          <dgm:dir/>
          <dgm:animLvl val="lvl"/>
          <dgm:resizeHandles val="exact"/>
        </dgm:presLayoutVars>
      </dgm:prSet>
      <dgm:spPr/>
      <dgm:t>
        <a:bodyPr/>
        <a:lstStyle/>
        <a:p>
          <a:endParaRPr lang="en-US"/>
        </a:p>
      </dgm:t>
    </dgm:pt>
    <dgm:pt modelId="{AE2A9253-BD26-4F27-852F-2DC1581E2403}" type="pres">
      <dgm:prSet presAssocID="{18904DB0-22DA-4CF1-B3F7-82933F5AA19A}" presName="children" presStyleCnt="0"/>
      <dgm:spPr/>
    </dgm:pt>
    <dgm:pt modelId="{E8A8D9DB-3C05-423F-A1F1-A5DC6EEA1378}" type="pres">
      <dgm:prSet presAssocID="{18904DB0-22DA-4CF1-B3F7-82933F5AA19A}" presName="childPlaceholder" presStyleCnt="0"/>
      <dgm:spPr/>
    </dgm:pt>
    <dgm:pt modelId="{EF88F8D6-D2DB-4897-9F67-40F5CF59B613}" type="pres">
      <dgm:prSet presAssocID="{18904DB0-22DA-4CF1-B3F7-82933F5AA19A}" presName="circle" presStyleCnt="0"/>
      <dgm:spPr/>
    </dgm:pt>
    <dgm:pt modelId="{8E6F14A1-709F-466B-9B0E-1604DFE0DD44}" type="pres">
      <dgm:prSet presAssocID="{18904DB0-22DA-4CF1-B3F7-82933F5AA19A}" presName="quadrant1" presStyleLbl="node1" presStyleIdx="0" presStyleCnt="4">
        <dgm:presLayoutVars>
          <dgm:chMax val="1"/>
          <dgm:bulletEnabled val="1"/>
        </dgm:presLayoutVars>
      </dgm:prSet>
      <dgm:spPr/>
      <dgm:t>
        <a:bodyPr/>
        <a:lstStyle/>
        <a:p>
          <a:endParaRPr lang="en-AU"/>
        </a:p>
      </dgm:t>
    </dgm:pt>
    <dgm:pt modelId="{B4E724FA-DD1F-46E5-BBE2-406D5FAAB0AD}" type="pres">
      <dgm:prSet presAssocID="{18904DB0-22DA-4CF1-B3F7-82933F5AA19A}" presName="quadrant2" presStyleLbl="node1" presStyleIdx="1" presStyleCnt="4">
        <dgm:presLayoutVars>
          <dgm:chMax val="1"/>
          <dgm:bulletEnabled val="1"/>
        </dgm:presLayoutVars>
      </dgm:prSet>
      <dgm:spPr/>
      <dgm:t>
        <a:bodyPr/>
        <a:lstStyle/>
        <a:p>
          <a:endParaRPr lang="en-AU"/>
        </a:p>
      </dgm:t>
    </dgm:pt>
    <dgm:pt modelId="{9F5FDDAD-89D1-45CB-BBF7-43033E53BB74}" type="pres">
      <dgm:prSet presAssocID="{18904DB0-22DA-4CF1-B3F7-82933F5AA19A}" presName="quadrant3" presStyleLbl="node1" presStyleIdx="2" presStyleCnt="4">
        <dgm:presLayoutVars>
          <dgm:chMax val="1"/>
          <dgm:bulletEnabled val="1"/>
        </dgm:presLayoutVars>
      </dgm:prSet>
      <dgm:spPr/>
      <dgm:t>
        <a:bodyPr/>
        <a:lstStyle/>
        <a:p>
          <a:endParaRPr lang="en-US"/>
        </a:p>
      </dgm:t>
    </dgm:pt>
    <dgm:pt modelId="{84209196-4D06-4640-A209-331CDC8B4388}" type="pres">
      <dgm:prSet presAssocID="{18904DB0-22DA-4CF1-B3F7-82933F5AA19A}" presName="quadrant4" presStyleLbl="node1" presStyleIdx="3" presStyleCnt="4">
        <dgm:presLayoutVars>
          <dgm:chMax val="1"/>
          <dgm:bulletEnabled val="1"/>
        </dgm:presLayoutVars>
      </dgm:prSet>
      <dgm:spPr/>
      <dgm:t>
        <a:bodyPr/>
        <a:lstStyle/>
        <a:p>
          <a:endParaRPr lang="en-AU"/>
        </a:p>
      </dgm:t>
    </dgm:pt>
    <dgm:pt modelId="{1871352B-12EA-40B7-8758-17088EA5BD78}" type="pres">
      <dgm:prSet presAssocID="{18904DB0-22DA-4CF1-B3F7-82933F5AA19A}" presName="quadrantPlaceholder" presStyleCnt="0"/>
      <dgm:spPr/>
    </dgm:pt>
    <dgm:pt modelId="{E9AD0D76-957A-486D-AC59-D81C7EEDBB8D}" type="pres">
      <dgm:prSet presAssocID="{18904DB0-22DA-4CF1-B3F7-82933F5AA19A}" presName="center1" presStyleLbl="fgShp" presStyleIdx="0" presStyleCnt="2"/>
      <dgm:spPr/>
    </dgm:pt>
    <dgm:pt modelId="{77608DF9-AC09-417B-A7AD-B054EC502F8E}" type="pres">
      <dgm:prSet presAssocID="{18904DB0-22DA-4CF1-B3F7-82933F5AA19A}" presName="center2" presStyleLbl="fgShp" presStyleIdx="1" presStyleCnt="2"/>
      <dgm:spPr/>
    </dgm:pt>
  </dgm:ptLst>
  <dgm:cxnLst>
    <dgm:cxn modelId="{42987D6F-062F-4179-B2F5-9F8380019E08}" type="presOf" srcId="{18904DB0-22DA-4CF1-B3F7-82933F5AA19A}" destId="{A6DF96E5-41F8-41E6-903C-1EF42CD2B597}" srcOrd="0" destOrd="0" presId="urn:microsoft.com/office/officeart/2005/8/layout/cycle4#1"/>
    <dgm:cxn modelId="{B9AF90F7-CDE9-4BBC-83C8-5AA8C9F772F9}" type="presOf" srcId="{4BC64F5F-123D-4383-A5D5-2ED050E174A5}" destId="{84209196-4D06-4640-A209-331CDC8B4388}" srcOrd="0" destOrd="0" presId="urn:microsoft.com/office/officeart/2005/8/layout/cycle4#1"/>
    <dgm:cxn modelId="{9245FC71-019D-4623-86B1-B03CB5DF8CC3}" srcId="{18904DB0-22DA-4CF1-B3F7-82933F5AA19A}" destId="{9689798B-BBDA-4E73-AFFB-CD917D9579CB}" srcOrd="2" destOrd="0" parTransId="{AEB424E8-C605-46A7-9DDF-B593CEE496F3}" sibTransId="{4FDB8F54-10C5-4BFD-BDD6-C3A870CE6A29}"/>
    <dgm:cxn modelId="{C31998E6-DE3E-4D38-8E21-7916F8A99CF1}" srcId="{18904DB0-22DA-4CF1-B3F7-82933F5AA19A}" destId="{5E2CD3BC-0E14-4C72-810D-7BDBE1CE1FE6}" srcOrd="0" destOrd="0" parTransId="{E5A3E16C-E945-4429-996D-537DEB51DD2F}" sibTransId="{DB6DEC2A-E329-4763-A58B-AA5D51DA887F}"/>
    <dgm:cxn modelId="{A80DDD37-23DA-4A13-97FE-46AC3E8AE36D}" type="presOf" srcId="{5E2CD3BC-0E14-4C72-810D-7BDBE1CE1FE6}" destId="{8E6F14A1-709F-466B-9B0E-1604DFE0DD44}" srcOrd="0" destOrd="0" presId="urn:microsoft.com/office/officeart/2005/8/layout/cycle4#1"/>
    <dgm:cxn modelId="{A38FB806-C373-47D3-B3C5-C95B3F78D39F}" srcId="{18904DB0-22DA-4CF1-B3F7-82933F5AA19A}" destId="{4BC64F5F-123D-4383-A5D5-2ED050E174A5}" srcOrd="3" destOrd="0" parTransId="{2B14D672-3F84-4BFE-BA60-3A876D68162E}" sibTransId="{701F7237-5576-41E3-BC1A-1D14DED68E5B}"/>
    <dgm:cxn modelId="{0BCC5A60-E68F-41BC-B6D9-4E305FE13F0A}" type="presOf" srcId="{9689798B-BBDA-4E73-AFFB-CD917D9579CB}" destId="{9F5FDDAD-89D1-45CB-BBF7-43033E53BB74}" srcOrd="0" destOrd="0" presId="urn:microsoft.com/office/officeart/2005/8/layout/cycle4#1"/>
    <dgm:cxn modelId="{79F89269-13B3-45B7-8168-2E7CFD90E8BD}" srcId="{18904DB0-22DA-4CF1-B3F7-82933F5AA19A}" destId="{CB01DBD0-9E7F-48D9-BEF5-03C5E296CF6C}" srcOrd="1" destOrd="0" parTransId="{0D46B48D-0B7D-42B9-B235-D956DD54B9FB}" sibTransId="{8B043EE6-C034-4A67-B4BB-CEC10582C2F9}"/>
    <dgm:cxn modelId="{D7BA740F-C5AE-4EFE-93E6-D5DF0CAD8B7B}" type="presOf" srcId="{CB01DBD0-9E7F-48D9-BEF5-03C5E296CF6C}" destId="{B4E724FA-DD1F-46E5-BBE2-406D5FAAB0AD}" srcOrd="0" destOrd="0" presId="urn:microsoft.com/office/officeart/2005/8/layout/cycle4#1"/>
    <dgm:cxn modelId="{FCC09755-2F7F-468F-9CC5-3746E5B6E605}" type="presParOf" srcId="{A6DF96E5-41F8-41E6-903C-1EF42CD2B597}" destId="{AE2A9253-BD26-4F27-852F-2DC1581E2403}" srcOrd="0" destOrd="0" presId="urn:microsoft.com/office/officeart/2005/8/layout/cycle4#1"/>
    <dgm:cxn modelId="{208DE6DF-98D9-45E4-848B-71482539C643}" type="presParOf" srcId="{AE2A9253-BD26-4F27-852F-2DC1581E2403}" destId="{E8A8D9DB-3C05-423F-A1F1-A5DC6EEA1378}" srcOrd="0" destOrd="0" presId="urn:microsoft.com/office/officeart/2005/8/layout/cycle4#1"/>
    <dgm:cxn modelId="{23C6A09D-2721-4FB9-AE28-200D7BE234CA}" type="presParOf" srcId="{A6DF96E5-41F8-41E6-903C-1EF42CD2B597}" destId="{EF88F8D6-D2DB-4897-9F67-40F5CF59B613}" srcOrd="1" destOrd="0" presId="urn:microsoft.com/office/officeart/2005/8/layout/cycle4#1"/>
    <dgm:cxn modelId="{E8D46C09-7A9C-4DD7-9C34-1C427B837C91}" type="presParOf" srcId="{EF88F8D6-D2DB-4897-9F67-40F5CF59B613}" destId="{8E6F14A1-709F-466B-9B0E-1604DFE0DD44}" srcOrd="0" destOrd="0" presId="urn:microsoft.com/office/officeart/2005/8/layout/cycle4#1"/>
    <dgm:cxn modelId="{F729373D-843B-4D9F-83A8-4528EB15168C}" type="presParOf" srcId="{EF88F8D6-D2DB-4897-9F67-40F5CF59B613}" destId="{B4E724FA-DD1F-46E5-BBE2-406D5FAAB0AD}" srcOrd="1" destOrd="0" presId="urn:microsoft.com/office/officeart/2005/8/layout/cycle4#1"/>
    <dgm:cxn modelId="{E927453A-8A16-4D7F-9BBA-C11D0797B884}" type="presParOf" srcId="{EF88F8D6-D2DB-4897-9F67-40F5CF59B613}" destId="{9F5FDDAD-89D1-45CB-BBF7-43033E53BB74}" srcOrd="2" destOrd="0" presId="urn:microsoft.com/office/officeart/2005/8/layout/cycle4#1"/>
    <dgm:cxn modelId="{8901DD4D-2788-4159-9350-E52C513A8F6C}" type="presParOf" srcId="{EF88F8D6-D2DB-4897-9F67-40F5CF59B613}" destId="{84209196-4D06-4640-A209-331CDC8B4388}" srcOrd="3" destOrd="0" presId="urn:microsoft.com/office/officeart/2005/8/layout/cycle4#1"/>
    <dgm:cxn modelId="{06DD8300-9F58-45B4-87BD-FAD74B19788A}" type="presParOf" srcId="{EF88F8D6-D2DB-4897-9F67-40F5CF59B613}" destId="{1871352B-12EA-40B7-8758-17088EA5BD78}" srcOrd="4" destOrd="0" presId="urn:microsoft.com/office/officeart/2005/8/layout/cycle4#1"/>
    <dgm:cxn modelId="{10DDCDEE-D58F-4FE2-9028-FBB666A8C284}" type="presParOf" srcId="{A6DF96E5-41F8-41E6-903C-1EF42CD2B597}" destId="{E9AD0D76-957A-486D-AC59-D81C7EEDBB8D}" srcOrd="2" destOrd="0" presId="urn:microsoft.com/office/officeart/2005/8/layout/cycle4#1"/>
    <dgm:cxn modelId="{764FB622-05D8-47B5-98F7-02EED0F7F553}" type="presParOf" srcId="{A6DF96E5-41F8-41E6-903C-1EF42CD2B597}" destId="{77608DF9-AC09-417B-A7AD-B054EC502F8E}"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04DB0-22DA-4CF1-B3F7-82933F5AA19A}" type="doc">
      <dgm:prSet loTypeId="urn:microsoft.com/office/officeart/2005/8/layout/cycle4#2" loCatId="matrix" qsTypeId="urn:microsoft.com/office/officeart/2005/8/quickstyle/simple1#2" qsCatId="simple" csTypeId="urn:microsoft.com/office/officeart/2005/8/colors/accent0_1" csCatId="mainScheme" phldr="1"/>
      <dgm:spPr/>
      <dgm:t>
        <a:bodyPr/>
        <a:lstStyle/>
        <a:p>
          <a:endParaRPr lang="en-AU"/>
        </a:p>
      </dgm:t>
    </dgm:pt>
    <dgm:pt modelId="{5E2CD3BC-0E14-4C72-810D-7BDBE1CE1FE6}">
      <dgm:prSet phldrT="[Text]"/>
      <dgm:spPr>
        <a:solidFill>
          <a:srgbClr val="FF0000"/>
        </a:solidFill>
      </dgm:spPr>
      <dgm:t>
        <a:bodyPr/>
        <a:lstStyle/>
        <a:p>
          <a:r>
            <a:rPr lang="en-AU" dirty="0" smtClean="0"/>
            <a:t>Wider World</a:t>
          </a:r>
          <a:endParaRPr lang="en-AU" dirty="0"/>
        </a:p>
      </dgm:t>
    </dgm:pt>
    <dgm:pt modelId="{E5A3E16C-E945-4429-996D-537DEB51DD2F}" type="parTrans" cxnId="{C31998E6-DE3E-4D38-8E21-7916F8A99CF1}">
      <dgm:prSet/>
      <dgm:spPr/>
      <dgm:t>
        <a:bodyPr/>
        <a:lstStyle/>
        <a:p>
          <a:endParaRPr lang="en-AU"/>
        </a:p>
      </dgm:t>
    </dgm:pt>
    <dgm:pt modelId="{DB6DEC2A-E329-4763-A58B-AA5D51DA887F}" type="sibTrans" cxnId="{C31998E6-DE3E-4D38-8E21-7916F8A99CF1}">
      <dgm:prSet/>
      <dgm:spPr/>
      <dgm:t>
        <a:bodyPr/>
        <a:lstStyle/>
        <a:p>
          <a:endParaRPr lang="en-AU"/>
        </a:p>
      </dgm:t>
    </dgm:pt>
    <dgm:pt modelId="{7FBDA9B4-D932-4408-9786-68D00C7E5DAB}">
      <dgm:prSet phldrT="[Text]"/>
      <dgm:spPr/>
      <dgm:t>
        <a:bodyPr/>
        <a:lstStyle/>
        <a:p>
          <a:r>
            <a:rPr lang="en-AU" dirty="0" smtClean="0"/>
            <a:t>Australian</a:t>
          </a:r>
          <a:endParaRPr lang="en-AU" dirty="0"/>
        </a:p>
      </dgm:t>
    </dgm:pt>
    <dgm:pt modelId="{552F0F83-024A-41E5-B29C-609168434778}" type="parTrans" cxnId="{BEF9EF4B-AF6C-4FFA-865F-213385498F9F}">
      <dgm:prSet/>
      <dgm:spPr/>
      <dgm:t>
        <a:bodyPr/>
        <a:lstStyle/>
        <a:p>
          <a:endParaRPr lang="en-AU"/>
        </a:p>
      </dgm:t>
    </dgm:pt>
    <dgm:pt modelId="{CC10025C-69EF-46A3-A8E8-F5CCC0C0F14E}" type="sibTrans" cxnId="{BEF9EF4B-AF6C-4FFA-865F-213385498F9F}">
      <dgm:prSet/>
      <dgm:spPr/>
      <dgm:t>
        <a:bodyPr/>
        <a:lstStyle/>
        <a:p>
          <a:endParaRPr lang="en-AU"/>
        </a:p>
      </dgm:t>
    </dgm:pt>
    <dgm:pt modelId="{CB01DBD0-9E7F-48D9-BEF5-03C5E296CF6C}">
      <dgm:prSet phldrT="[Text]"/>
      <dgm:spPr>
        <a:solidFill>
          <a:srgbClr val="FF0000"/>
        </a:solidFill>
      </dgm:spPr>
      <dgm:t>
        <a:bodyPr/>
        <a:lstStyle/>
        <a:p>
          <a:r>
            <a:rPr lang="en-AU" dirty="0" smtClean="0"/>
            <a:t>People/ Relationships</a:t>
          </a:r>
          <a:endParaRPr lang="en-AU" dirty="0"/>
        </a:p>
      </dgm:t>
    </dgm:pt>
    <dgm:pt modelId="{0D46B48D-0B7D-42B9-B235-D956DD54B9FB}" type="parTrans" cxnId="{79F89269-13B3-45B7-8168-2E7CFD90E8BD}">
      <dgm:prSet/>
      <dgm:spPr/>
      <dgm:t>
        <a:bodyPr/>
        <a:lstStyle/>
        <a:p>
          <a:endParaRPr lang="en-AU"/>
        </a:p>
      </dgm:t>
    </dgm:pt>
    <dgm:pt modelId="{8B043EE6-C034-4A67-B4BB-CEC10582C2F9}" type="sibTrans" cxnId="{79F89269-13B3-45B7-8168-2E7CFD90E8BD}">
      <dgm:prSet/>
      <dgm:spPr/>
      <dgm:t>
        <a:bodyPr/>
        <a:lstStyle/>
        <a:p>
          <a:endParaRPr lang="en-AU"/>
        </a:p>
      </dgm:t>
    </dgm:pt>
    <dgm:pt modelId="{E5BDFCF5-D5DF-4E71-A27E-4D4DC24513A1}">
      <dgm:prSet phldrT="[Text]" custT="1"/>
      <dgm:spPr/>
      <dgm:t>
        <a:bodyPr/>
        <a:lstStyle/>
        <a:p>
          <a:r>
            <a:rPr lang="en-AU" sz="1400" dirty="0" smtClean="0"/>
            <a:t>Levy/Mooney</a:t>
          </a:r>
          <a:endParaRPr lang="en-AU" sz="1400" dirty="0"/>
        </a:p>
      </dgm:t>
    </dgm:pt>
    <dgm:pt modelId="{4C5AAE53-9FEC-4BE5-A73E-F887E94F139A}" type="parTrans" cxnId="{EC54C8C2-2FCB-4E2B-A336-9357849763C8}">
      <dgm:prSet/>
      <dgm:spPr/>
      <dgm:t>
        <a:bodyPr/>
        <a:lstStyle/>
        <a:p>
          <a:endParaRPr lang="en-AU"/>
        </a:p>
      </dgm:t>
    </dgm:pt>
    <dgm:pt modelId="{BEF4AFBE-E4A2-4B87-B409-475CF3B41F89}" type="sibTrans" cxnId="{EC54C8C2-2FCB-4E2B-A336-9357849763C8}">
      <dgm:prSet/>
      <dgm:spPr/>
      <dgm:t>
        <a:bodyPr/>
        <a:lstStyle/>
        <a:p>
          <a:endParaRPr lang="en-AU"/>
        </a:p>
      </dgm:t>
    </dgm:pt>
    <dgm:pt modelId="{9689798B-BBDA-4E73-AFFB-CD917D9579CB}">
      <dgm:prSet phldrT="[Text]"/>
      <dgm:spPr>
        <a:solidFill>
          <a:srgbClr val="FF0000"/>
        </a:solidFill>
      </dgm:spPr>
      <dgm:t>
        <a:bodyPr/>
        <a:lstStyle/>
        <a:p>
          <a:r>
            <a:rPr lang="en-AU" dirty="0" smtClean="0"/>
            <a:t>Places</a:t>
          </a:r>
          <a:endParaRPr lang="en-AU" dirty="0"/>
        </a:p>
      </dgm:t>
    </dgm:pt>
    <dgm:pt modelId="{AEB424E8-C605-46A7-9DDF-B593CEE496F3}" type="parTrans" cxnId="{9245FC71-019D-4623-86B1-B03CB5DF8CC3}">
      <dgm:prSet/>
      <dgm:spPr/>
      <dgm:t>
        <a:bodyPr/>
        <a:lstStyle/>
        <a:p>
          <a:endParaRPr lang="en-AU"/>
        </a:p>
      </dgm:t>
    </dgm:pt>
    <dgm:pt modelId="{4FDB8F54-10C5-4BFD-BDD6-C3A870CE6A29}" type="sibTrans" cxnId="{9245FC71-019D-4623-86B1-B03CB5DF8CC3}">
      <dgm:prSet/>
      <dgm:spPr/>
      <dgm:t>
        <a:bodyPr/>
        <a:lstStyle/>
        <a:p>
          <a:endParaRPr lang="en-AU"/>
        </a:p>
      </dgm:t>
    </dgm:pt>
    <dgm:pt modelId="{4BC64F5F-123D-4383-A5D5-2ED050E174A5}">
      <dgm:prSet phldrT="[Text]"/>
      <dgm:spPr>
        <a:solidFill>
          <a:srgbClr val="FF0000"/>
        </a:solidFill>
      </dgm:spPr>
      <dgm:t>
        <a:bodyPr/>
        <a:lstStyle/>
        <a:p>
          <a:r>
            <a:rPr lang="en-AU" dirty="0" smtClean="0"/>
            <a:t>Groups/ Communities</a:t>
          </a:r>
          <a:endParaRPr lang="en-AU" dirty="0"/>
        </a:p>
      </dgm:t>
    </dgm:pt>
    <dgm:pt modelId="{2B14D672-3F84-4BFE-BA60-3A876D68162E}" type="parTrans" cxnId="{A38FB806-C373-47D3-B3C5-C95B3F78D39F}">
      <dgm:prSet/>
      <dgm:spPr/>
      <dgm:t>
        <a:bodyPr/>
        <a:lstStyle/>
        <a:p>
          <a:endParaRPr lang="en-AU"/>
        </a:p>
      </dgm:t>
    </dgm:pt>
    <dgm:pt modelId="{701F7237-5576-41E3-BC1A-1D14DED68E5B}" type="sibTrans" cxnId="{A38FB806-C373-47D3-B3C5-C95B3F78D39F}">
      <dgm:prSet/>
      <dgm:spPr/>
      <dgm:t>
        <a:bodyPr/>
        <a:lstStyle/>
        <a:p>
          <a:endParaRPr lang="en-AU"/>
        </a:p>
      </dgm:t>
    </dgm:pt>
    <dgm:pt modelId="{7C0AA184-76F7-473B-B0F8-6D0AE0D39816}">
      <dgm:prSet phldrT="[Text]" custT="1"/>
      <dgm:spPr/>
      <dgm:t>
        <a:bodyPr/>
        <a:lstStyle/>
        <a:p>
          <a:r>
            <a:rPr lang="en-AU" sz="1200" dirty="0" smtClean="0"/>
            <a:t>Farrer</a:t>
          </a:r>
          <a:endParaRPr lang="en-AU" sz="1200" dirty="0"/>
        </a:p>
      </dgm:t>
    </dgm:pt>
    <dgm:pt modelId="{8C9B820E-1F89-4D87-9449-E9EA2D519EAA}" type="parTrans" cxnId="{9C8B8758-50C7-4315-A229-2B6F09BE4B92}">
      <dgm:prSet/>
      <dgm:spPr/>
      <dgm:t>
        <a:bodyPr/>
        <a:lstStyle/>
        <a:p>
          <a:endParaRPr lang="en-AU"/>
        </a:p>
      </dgm:t>
    </dgm:pt>
    <dgm:pt modelId="{CB7CDABE-EE71-475A-98B2-60ABB7E5A235}" type="sibTrans" cxnId="{9C8B8758-50C7-4315-A229-2B6F09BE4B92}">
      <dgm:prSet/>
      <dgm:spPr/>
      <dgm:t>
        <a:bodyPr/>
        <a:lstStyle/>
        <a:p>
          <a:endParaRPr lang="en-AU"/>
        </a:p>
      </dgm:t>
    </dgm:pt>
    <dgm:pt modelId="{2DA9DA26-E245-4FA6-A57B-F9526EE63CD5}">
      <dgm:prSet phldrT="[Text]"/>
      <dgm:spPr/>
      <dgm:t>
        <a:bodyPr/>
        <a:lstStyle/>
        <a:p>
          <a:r>
            <a:rPr lang="en-AU" dirty="0" smtClean="0"/>
            <a:t>Backpacker</a:t>
          </a:r>
          <a:endParaRPr lang="en-AU" dirty="0"/>
        </a:p>
      </dgm:t>
    </dgm:pt>
    <dgm:pt modelId="{9BB5644E-5A94-4E32-9D6A-D8E19D3ECFAD}" type="parTrans" cxnId="{6F751533-F05C-48BB-9C6A-80F8BC3BE5EB}">
      <dgm:prSet/>
      <dgm:spPr/>
      <dgm:t>
        <a:bodyPr/>
        <a:lstStyle/>
        <a:p>
          <a:endParaRPr lang="en-AU"/>
        </a:p>
      </dgm:t>
    </dgm:pt>
    <dgm:pt modelId="{67AFB2FE-23E5-48A9-B85A-CFDE6A4EDBC1}" type="sibTrans" cxnId="{6F751533-F05C-48BB-9C6A-80F8BC3BE5EB}">
      <dgm:prSet/>
      <dgm:spPr/>
      <dgm:t>
        <a:bodyPr/>
        <a:lstStyle/>
        <a:p>
          <a:endParaRPr lang="en-AU"/>
        </a:p>
      </dgm:t>
    </dgm:pt>
    <dgm:pt modelId="{88AD1B34-B67D-4B7A-BC26-9BF0658934A1}">
      <dgm:prSet phldrT="[Text]" custT="1"/>
      <dgm:spPr/>
      <dgm:t>
        <a:bodyPr/>
        <a:lstStyle/>
        <a:p>
          <a:r>
            <a:rPr lang="en-AU" sz="1400" dirty="0" smtClean="0"/>
            <a:t>GF</a:t>
          </a:r>
          <a:endParaRPr lang="en-AU" sz="1400" dirty="0"/>
        </a:p>
      </dgm:t>
    </dgm:pt>
    <dgm:pt modelId="{D6273FC8-CC94-4370-9661-304A4A3CE79C}" type="parTrans" cxnId="{4FDCDB94-5991-4AAF-8125-8BAD798E15B5}">
      <dgm:prSet/>
      <dgm:spPr/>
      <dgm:t>
        <a:bodyPr/>
        <a:lstStyle/>
        <a:p>
          <a:endParaRPr lang="en-AU"/>
        </a:p>
      </dgm:t>
    </dgm:pt>
    <dgm:pt modelId="{5C051418-A895-4628-B730-E3C5CAD6E916}" type="sibTrans" cxnId="{4FDCDB94-5991-4AAF-8125-8BAD798E15B5}">
      <dgm:prSet/>
      <dgm:spPr/>
      <dgm:t>
        <a:bodyPr/>
        <a:lstStyle/>
        <a:p>
          <a:endParaRPr lang="en-AU"/>
        </a:p>
      </dgm:t>
    </dgm:pt>
    <dgm:pt modelId="{9E0FB7A8-1653-4B98-8861-FED28688F24C}">
      <dgm:prSet phldrT="[Text]" custT="1"/>
      <dgm:spPr/>
      <dgm:t>
        <a:bodyPr/>
        <a:lstStyle/>
        <a:p>
          <a:r>
            <a:rPr lang="en-AU" sz="1400" dirty="0" smtClean="0"/>
            <a:t>Friend</a:t>
          </a:r>
          <a:endParaRPr lang="en-AU" sz="1400" dirty="0"/>
        </a:p>
      </dgm:t>
    </dgm:pt>
    <dgm:pt modelId="{4C983695-4AC8-4ED5-888A-BC023B1420AA}" type="parTrans" cxnId="{D387B7B6-017B-4CB7-A21D-83310BF6286C}">
      <dgm:prSet/>
      <dgm:spPr/>
      <dgm:t>
        <a:bodyPr/>
        <a:lstStyle/>
        <a:p>
          <a:endParaRPr lang="en-AU"/>
        </a:p>
      </dgm:t>
    </dgm:pt>
    <dgm:pt modelId="{B59AB058-D90B-4033-AA09-18286B4BA6F0}" type="sibTrans" cxnId="{D387B7B6-017B-4CB7-A21D-83310BF6286C}">
      <dgm:prSet/>
      <dgm:spPr/>
      <dgm:t>
        <a:bodyPr/>
        <a:lstStyle/>
        <a:p>
          <a:endParaRPr lang="en-AU"/>
        </a:p>
      </dgm:t>
    </dgm:pt>
    <dgm:pt modelId="{848BE5AD-2172-40E1-92AA-93B8A228FF77}">
      <dgm:prSet phldrT="[Text]"/>
      <dgm:spPr/>
      <dgm:t>
        <a:bodyPr/>
        <a:lstStyle/>
        <a:p>
          <a:endParaRPr lang="en-AU" sz="1100" dirty="0"/>
        </a:p>
      </dgm:t>
    </dgm:pt>
    <dgm:pt modelId="{CF206C57-1040-4282-9ABF-EA7D7D773578}" type="parTrans" cxnId="{2C8DBCC9-B300-470F-AA26-36F43A066C2D}">
      <dgm:prSet/>
      <dgm:spPr/>
      <dgm:t>
        <a:bodyPr/>
        <a:lstStyle/>
        <a:p>
          <a:endParaRPr lang="en-AU"/>
        </a:p>
      </dgm:t>
    </dgm:pt>
    <dgm:pt modelId="{893BF56E-4A94-4071-A401-D40CB802A56E}" type="sibTrans" cxnId="{2C8DBCC9-B300-470F-AA26-36F43A066C2D}">
      <dgm:prSet/>
      <dgm:spPr/>
      <dgm:t>
        <a:bodyPr/>
        <a:lstStyle/>
        <a:p>
          <a:endParaRPr lang="en-AU"/>
        </a:p>
      </dgm:t>
    </dgm:pt>
    <dgm:pt modelId="{E832F848-4C77-4C19-843B-19C6B23D461D}">
      <dgm:prSet phldrT="[Text]"/>
      <dgm:spPr/>
      <dgm:t>
        <a:bodyPr/>
        <a:lstStyle/>
        <a:p>
          <a:r>
            <a:rPr lang="en-AU" dirty="0" smtClean="0"/>
            <a:t>Female</a:t>
          </a:r>
          <a:endParaRPr lang="en-AU" dirty="0"/>
        </a:p>
      </dgm:t>
    </dgm:pt>
    <dgm:pt modelId="{A82E16F8-A616-4D0E-8261-7E3E9C9F5F52}" type="parTrans" cxnId="{793A7A8C-125F-4815-B9AF-EE209F43C402}">
      <dgm:prSet/>
      <dgm:spPr/>
      <dgm:t>
        <a:bodyPr/>
        <a:lstStyle/>
        <a:p>
          <a:endParaRPr lang="en-AU"/>
        </a:p>
      </dgm:t>
    </dgm:pt>
    <dgm:pt modelId="{9A2CFC99-5970-4FA6-B018-E0AE6715535D}" type="sibTrans" cxnId="{793A7A8C-125F-4815-B9AF-EE209F43C402}">
      <dgm:prSet/>
      <dgm:spPr/>
      <dgm:t>
        <a:bodyPr/>
        <a:lstStyle/>
        <a:p>
          <a:endParaRPr lang="en-AU"/>
        </a:p>
      </dgm:t>
    </dgm:pt>
    <dgm:pt modelId="{EC6B4F44-8883-4891-BAC1-5954D5DD827B}">
      <dgm:prSet phldrT="[Text]"/>
      <dgm:spPr/>
      <dgm:t>
        <a:bodyPr/>
        <a:lstStyle/>
        <a:p>
          <a:r>
            <a:rPr lang="en-AU" dirty="0" smtClean="0"/>
            <a:t>Caucasian</a:t>
          </a:r>
          <a:endParaRPr lang="en-AU" dirty="0"/>
        </a:p>
      </dgm:t>
    </dgm:pt>
    <dgm:pt modelId="{051520D5-B3F4-4805-8B8B-23C446A6E8CB}" type="parTrans" cxnId="{76C8CA0C-7F58-4DF9-A115-2938C963ADC2}">
      <dgm:prSet/>
      <dgm:spPr/>
      <dgm:t>
        <a:bodyPr/>
        <a:lstStyle/>
        <a:p>
          <a:endParaRPr lang="en-AU"/>
        </a:p>
      </dgm:t>
    </dgm:pt>
    <dgm:pt modelId="{391CA3DB-7D76-40C2-85A3-CAD08AA18A2D}" type="sibTrans" cxnId="{76C8CA0C-7F58-4DF9-A115-2938C963ADC2}">
      <dgm:prSet/>
      <dgm:spPr/>
      <dgm:t>
        <a:bodyPr/>
        <a:lstStyle/>
        <a:p>
          <a:endParaRPr lang="en-AU"/>
        </a:p>
      </dgm:t>
    </dgm:pt>
    <dgm:pt modelId="{7F585BB7-4F17-45DF-867E-FA8914D8B62C}">
      <dgm:prSet phldrT="[Text]"/>
      <dgm:spPr/>
      <dgm:t>
        <a:bodyPr/>
        <a:lstStyle/>
        <a:p>
          <a:r>
            <a:rPr lang="en-AU" dirty="0" smtClean="0"/>
            <a:t>Catholic background</a:t>
          </a:r>
          <a:endParaRPr lang="en-AU" dirty="0"/>
        </a:p>
      </dgm:t>
    </dgm:pt>
    <dgm:pt modelId="{7E66616A-047A-49BA-9624-9342FB7BCE17}" type="parTrans" cxnId="{199605F6-367E-4FAE-ACD6-F7EDF4F8BF89}">
      <dgm:prSet/>
      <dgm:spPr/>
      <dgm:t>
        <a:bodyPr/>
        <a:lstStyle/>
        <a:p>
          <a:endParaRPr lang="en-AU"/>
        </a:p>
      </dgm:t>
    </dgm:pt>
    <dgm:pt modelId="{3FD24C8A-8A06-42AD-9984-0A91342DFFE0}" type="sibTrans" cxnId="{199605F6-367E-4FAE-ACD6-F7EDF4F8BF89}">
      <dgm:prSet/>
      <dgm:spPr/>
      <dgm:t>
        <a:bodyPr/>
        <a:lstStyle/>
        <a:p>
          <a:endParaRPr lang="en-AU"/>
        </a:p>
      </dgm:t>
    </dgm:pt>
    <dgm:pt modelId="{70E765BE-D8CB-42F9-9439-89A6D1598070}">
      <dgm:prSet phldrT="[Text]"/>
      <dgm:spPr/>
      <dgm:t>
        <a:bodyPr/>
        <a:lstStyle/>
        <a:p>
          <a:r>
            <a:rPr lang="en-AU" dirty="0" smtClean="0"/>
            <a:t>Jewish Name</a:t>
          </a:r>
          <a:endParaRPr lang="en-AU" dirty="0"/>
        </a:p>
      </dgm:t>
    </dgm:pt>
    <dgm:pt modelId="{40AD66D6-ABD0-4F75-BFE4-905CCE10B311}" type="parTrans" cxnId="{D05CBD96-034D-4A14-A466-EA9372A7C788}">
      <dgm:prSet/>
      <dgm:spPr/>
      <dgm:t>
        <a:bodyPr/>
        <a:lstStyle/>
        <a:p>
          <a:endParaRPr lang="en-AU"/>
        </a:p>
      </dgm:t>
    </dgm:pt>
    <dgm:pt modelId="{B19F109A-460D-4D31-BF74-4738DE1DCE4A}" type="sibTrans" cxnId="{D05CBD96-034D-4A14-A466-EA9372A7C788}">
      <dgm:prSet/>
      <dgm:spPr/>
      <dgm:t>
        <a:bodyPr/>
        <a:lstStyle/>
        <a:p>
          <a:endParaRPr lang="en-AU"/>
        </a:p>
      </dgm:t>
    </dgm:pt>
    <dgm:pt modelId="{9719B3F5-4238-47B7-82C0-4074A36B9430}">
      <dgm:prSet phldrT="[Text]" custT="1"/>
      <dgm:spPr/>
      <dgm:t>
        <a:bodyPr/>
        <a:lstStyle/>
        <a:p>
          <a:r>
            <a:rPr lang="en-AU" sz="1400" dirty="0" smtClean="0"/>
            <a:t>Tamworth</a:t>
          </a:r>
          <a:endParaRPr lang="en-AU" sz="1400" dirty="0"/>
        </a:p>
      </dgm:t>
    </dgm:pt>
    <dgm:pt modelId="{36E6FD94-809F-4B38-847B-B298FB61236D}" type="parTrans" cxnId="{F4A468FD-4E9A-4A07-8AE4-DA1DE777254D}">
      <dgm:prSet/>
      <dgm:spPr/>
      <dgm:t>
        <a:bodyPr/>
        <a:lstStyle/>
        <a:p>
          <a:endParaRPr lang="en-AU"/>
        </a:p>
      </dgm:t>
    </dgm:pt>
    <dgm:pt modelId="{B4A6F83F-2647-4BD1-8C35-8AD266883DF1}" type="sibTrans" cxnId="{F4A468FD-4E9A-4A07-8AE4-DA1DE777254D}">
      <dgm:prSet/>
      <dgm:spPr/>
      <dgm:t>
        <a:bodyPr/>
        <a:lstStyle/>
        <a:p>
          <a:endParaRPr lang="en-AU"/>
        </a:p>
      </dgm:t>
    </dgm:pt>
    <dgm:pt modelId="{6BCD4291-79FE-49E9-AF2F-E80C8D6AA961}">
      <dgm:prSet phldrT="[Text]" custT="1"/>
      <dgm:spPr/>
      <dgm:t>
        <a:bodyPr/>
        <a:lstStyle/>
        <a:p>
          <a:r>
            <a:rPr lang="en-AU" sz="1200" dirty="0" smtClean="0"/>
            <a:t>UNSW</a:t>
          </a:r>
          <a:endParaRPr lang="en-AU" sz="1200" dirty="0"/>
        </a:p>
      </dgm:t>
    </dgm:pt>
    <dgm:pt modelId="{BBFA23BC-972F-435B-A574-0D92B97997F9}" type="parTrans" cxnId="{1EA6C506-A5F9-49B9-B29B-40DC566F55AA}">
      <dgm:prSet/>
      <dgm:spPr/>
      <dgm:t>
        <a:bodyPr/>
        <a:lstStyle/>
        <a:p>
          <a:endParaRPr lang="en-AU"/>
        </a:p>
      </dgm:t>
    </dgm:pt>
    <dgm:pt modelId="{FF7B6AB1-1505-4D7C-818B-84F3073A6035}" type="sibTrans" cxnId="{1EA6C506-A5F9-49B9-B29B-40DC566F55AA}">
      <dgm:prSet/>
      <dgm:spPr/>
      <dgm:t>
        <a:bodyPr/>
        <a:lstStyle/>
        <a:p>
          <a:endParaRPr lang="en-AU"/>
        </a:p>
      </dgm:t>
    </dgm:pt>
    <dgm:pt modelId="{38D83A61-67F5-41BE-A9B2-B8067834F5C1}">
      <dgm:prSet phldrT="[Text]" custT="1"/>
      <dgm:spPr/>
      <dgm:t>
        <a:bodyPr/>
        <a:lstStyle/>
        <a:p>
          <a:r>
            <a:rPr lang="en-AU" sz="1200" dirty="0" smtClean="0"/>
            <a:t>Baxter College</a:t>
          </a:r>
          <a:endParaRPr lang="en-AU" sz="1200" dirty="0"/>
        </a:p>
      </dgm:t>
    </dgm:pt>
    <dgm:pt modelId="{FA0F6CF1-06C3-4334-8D19-2C8CEE035381}" type="parTrans" cxnId="{B7C8C641-A758-41F3-9FCD-6B0CDFA71565}">
      <dgm:prSet/>
      <dgm:spPr/>
      <dgm:t>
        <a:bodyPr/>
        <a:lstStyle/>
        <a:p>
          <a:endParaRPr lang="en-AU"/>
        </a:p>
      </dgm:t>
    </dgm:pt>
    <dgm:pt modelId="{198071E9-DE39-49B9-846B-458AB38A6169}" type="sibTrans" cxnId="{B7C8C641-A758-41F3-9FCD-6B0CDFA71565}">
      <dgm:prSet/>
      <dgm:spPr/>
      <dgm:t>
        <a:bodyPr/>
        <a:lstStyle/>
        <a:p>
          <a:endParaRPr lang="en-AU"/>
        </a:p>
      </dgm:t>
    </dgm:pt>
    <dgm:pt modelId="{ADDD1A31-4D22-4027-9D79-8163A46B185F}">
      <dgm:prSet phldrT="[Text]" custT="1"/>
      <dgm:spPr/>
      <dgm:t>
        <a:bodyPr/>
        <a:lstStyle/>
        <a:p>
          <a:r>
            <a:rPr lang="en-AU" sz="1200" dirty="0" smtClean="0"/>
            <a:t>Theatre</a:t>
          </a:r>
          <a:endParaRPr lang="en-AU" sz="1200" dirty="0"/>
        </a:p>
      </dgm:t>
    </dgm:pt>
    <dgm:pt modelId="{D33F077F-1DE8-4C05-9B3A-FF5464CEA4F5}" type="parTrans" cxnId="{D6298D4A-CFF9-4454-BACC-14F74752637D}">
      <dgm:prSet/>
      <dgm:spPr/>
      <dgm:t>
        <a:bodyPr/>
        <a:lstStyle/>
        <a:p>
          <a:endParaRPr lang="en-AU"/>
        </a:p>
      </dgm:t>
    </dgm:pt>
    <dgm:pt modelId="{29C702BD-F5C2-4FB3-8C5B-0FCD26C79451}" type="sibTrans" cxnId="{D6298D4A-CFF9-4454-BACC-14F74752637D}">
      <dgm:prSet/>
      <dgm:spPr/>
      <dgm:t>
        <a:bodyPr/>
        <a:lstStyle/>
        <a:p>
          <a:endParaRPr lang="en-AU"/>
        </a:p>
      </dgm:t>
    </dgm:pt>
    <dgm:pt modelId="{BB39D921-B215-45ED-9539-14CE5CCADC21}">
      <dgm:prSet phldrT="[Text]" custT="1"/>
      <dgm:spPr/>
      <dgm:t>
        <a:bodyPr/>
        <a:lstStyle/>
        <a:p>
          <a:r>
            <a:rPr lang="en-AU" sz="1200" dirty="0" smtClean="0"/>
            <a:t>ETA</a:t>
          </a:r>
          <a:endParaRPr lang="en-AU" sz="1200" dirty="0"/>
        </a:p>
      </dgm:t>
    </dgm:pt>
    <dgm:pt modelId="{AEC265B8-495E-4C72-AE3E-8AF483FBD8DD}" type="parTrans" cxnId="{0892311F-BAC7-4417-AADF-A4249D13F824}">
      <dgm:prSet/>
      <dgm:spPr/>
      <dgm:t>
        <a:bodyPr/>
        <a:lstStyle/>
        <a:p>
          <a:endParaRPr lang="en-AU"/>
        </a:p>
      </dgm:t>
    </dgm:pt>
    <dgm:pt modelId="{AACA666F-E026-4D8F-83D7-38269A5A59E2}" type="sibTrans" cxnId="{0892311F-BAC7-4417-AADF-A4249D13F824}">
      <dgm:prSet/>
      <dgm:spPr/>
      <dgm:t>
        <a:bodyPr/>
        <a:lstStyle/>
        <a:p>
          <a:endParaRPr lang="en-AU"/>
        </a:p>
      </dgm:t>
    </dgm:pt>
    <dgm:pt modelId="{765BB030-DB90-4B60-A259-92950E65185B}">
      <dgm:prSet phldrT="[Text]"/>
      <dgm:spPr/>
      <dgm:t>
        <a:bodyPr/>
        <a:lstStyle/>
        <a:p>
          <a:endParaRPr lang="en-AU" sz="1000" dirty="0"/>
        </a:p>
      </dgm:t>
    </dgm:pt>
    <dgm:pt modelId="{EFEB4E1E-01A5-48DC-AF86-D0D7611ADCA3}" type="parTrans" cxnId="{2261DBE5-0A46-4C61-B867-18B2A6EA84B5}">
      <dgm:prSet/>
      <dgm:spPr/>
      <dgm:t>
        <a:bodyPr/>
        <a:lstStyle/>
        <a:p>
          <a:endParaRPr lang="en-AU"/>
        </a:p>
      </dgm:t>
    </dgm:pt>
    <dgm:pt modelId="{63B79141-DDD8-41EB-A7CB-09B513BC7F52}" type="sibTrans" cxnId="{2261DBE5-0A46-4C61-B867-18B2A6EA84B5}">
      <dgm:prSet/>
      <dgm:spPr/>
      <dgm:t>
        <a:bodyPr/>
        <a:lstStyle/>
        <a:p>
          <a:endParaRPr lang="en-AU"/>
        </a:p>
      </dgm:t>
    </dgm:pt>
    <dgm:pt modelId="{18967926-2992-4167-A809-B2A673478113}">
      <dgm:prSet phldrT="[Text]" custT="1"/>
      <dgm:spPr/>
      <dgm:t>
        <a:bodyPr/>
        <a:lstStyle/>
        <a:p>
          <a:r>
            <a:rPr lang="en-AU" sz="1200" dirty="0" smtClean="0"/>
            <a:t>South Untied Football Club / Avalon Soccer Club</a:t>
          </a:r>
          <a:endParaRPr lang="en-AU" sz="1200" dirty="0"/>
        </a:p>
      </dgm:t>
    </dgm:pt>
    <dgm:pt modelId="{93FA2BAD-0AB1-4F96-AEAA-3F3AE0C9F09E}" type="parTrans" cxnId="{D708E3AC-6D2E-47DA-97A9-DC51AF8CAC33}">
      <dgm:prSet/>
      <dgm:spPr/>
      <dgm:t>
        <a:bodyPr/>
        <a:lstStyle/>
        <a:p>
          <a:endParaRPr lang="en-AU"/>
        </a:p>
      </dgm:t>
    </dgm:pt>
    <dgm:pt modelId="{4A930B34-2134-4240-85BD-769AF1053785}" type="sibTrans" cxnId="{D708E3AC-6D2E-47DA-97A9-DC51AF8CAC33}">
      <dgm:prSet/>
      <dgm:spPr/>
      <dgm:t>
        <a:bodyPr/>
        <a:lstStyle/>
        <a:p>
          <a:endParaRPr lang="en-AU"/>
        </a:p>
      </dgm:t>
    </dgm:pt>
    <dgm:pt modelId="{1F1119BB-6825-4851-8311-4DCA45F06A21}">
      <dgm:prSet phldrT="[Text]" custT="1"/>
      <dgm:spPr/>
      <dgm:t>
        <a:bodyPr/>
        <a:lstStyle/>
        <a:p>
          <a:r>
            <a:rPr lang="en-AU" sz="1200" dirty="0" smtClean="0"/>
            <a:t>The Flames Basketball Team</a:t>
          </a:r>
          <a:endParaRPr lang="en-AU" sz="1200" dirty="0"/>
        </a:p>
      </dgm:t>
    </dgm:pt>
    <dgm:pt modelId="{6B41A370-C628-4CAB-BDFC-F1B38C11D1E4}" type="parTrans" cxnId="{F9C8A358-F575-4A8E-BB38-E95C1A2E891A}">
      <dgm:prSet/>
      <dgm:spPr/>
      <dgm:t>
        <a:bodyPr/>
        <a:lstStyle/>
        <a:p>
          <a:endParaRPr lang="en-AU"/>
        </a:p>
      </dgm:t>
    </dgm:pt>
    <dgm:pt modelId="{EB8A7135-4D45-4A81-ACE6-3C0295E8EAEF}" type="sibTrans" cxnId="{F9C8A358-F575-4A8E-BB38-E95C1A2E891A}">
      <dgm:prSet/>
      <dgm:spPr/>
      <dgm:t>
        <a:bodyPr/>
        <a:lstStyle/>
        <a:p>
          <a:endParaRPr lang="en-AU"/>
        </a:p>
      </dgm:t>
    </dgm:pt>
    <dgm:pt modelId="{E6BBE66A-D39C-4F37-81AD-87F523E867EC}">
      <dgm:prSet phldrT="[Text]"/>
      <dgm:spPr/>
      <dgm:t>
        <a:bodyPr/>
        <a:lstStyle/>
        <a:p>
          <a:r>
            <a:rPr lang="en-AU" dirty="0" smtClean="0"/>
            <a:t>Left Wing</a:t>
          </a:r>
          <a:endParaRPr lang="en-AU" dirty="0"/>
        </a:p>
      </dgm:t>
    </dgm:pt>
    <dgm:pt modelId="{1FCD3E17-61C2-4BF3-9B76-398CF7EE156E}" type="parTrans" cxnId="{DD33095C-9D8F-4640-8695-22D6FB92D2C5}">
      <dgm:prSet/>
      <dgm:spPr/>
      <dgm:t>
        <a:bodyPr/>
        <a:lstStyle/>
        <a:p>
          <a:endParaRPr lang="en-AU"/>
        </a:p>
      </dgm:t>
    </dgm:pt>
    <dgm:pt modelId="{AE3BC052-5752-49E1-B658-B1047526EF5E}" type="sibTrans" cxnId="{DD33095C-9D8F-4640-8695-22D6FB92D2C5}">
      <dgm:prSet/>
      <dgm:spPr/>
      <dgm:t>
        <a:bodyPr/>
        <a:lstStyle/>
        <a:p>
          <a:endParaRPr lang="en-AU"/>
        </a:p>
      </dgm:t>
    </dgm:pt>
    <dgm:pt modelId="{5CC75520-8917-42D2-80B3-0B9041E4C427}">
      <dgm:prSet phldrT="[Text]" custT="1"/>
      <dgm:spPr/>
      <dgm:t>
        <a:bodyPr/>
        <a:lstStyle/>
        <a:p>
          <a:r>
            <a:rPr lang="en-AU" sz="1400" dirty="0" smtClean="0"/>
            <a:t>Sydney</a:t>
          </a:r>
          <a:endParaRPr lang="en-AU" sz="1400" dirty="0"/>
        </a:p>
      </dgm:t>
    </dgm:pt>
    <dgm:pt modelId="{F0F6D003-13EF-4E63-A72A-2D93E5E26823}" type="parTrans" cxnId="{2E4FBC62-E928-4759-8E06-A68EF4D0FDEE}">
      <dgm:prSet/>
      <dgm:spPr/>
      <dgm:t>
        <a:bodyPr/>
        <a:lstStyle/>
        <a:p>
          <a:endParaRPr lang="en-AU"/>
        </a:p>
      </dgm:t>
    </dgm:pt>
    <dgm:pt modelId="{2984C1A4-0A54-4FF8-8D55-63A3E28643B9}" type="sibTrans" cxnId="{2E4FBC62-E928-4759-8E06-A68EF4D0FDEE}">
      <dgm:prSet/>
      <dgm:spPr/>
      <dgm:t>
        <a:bodyPr/>
        <a:lstStyle/>
        <a:p>
          <a:endParaRPr lang="en-AU"/>
        </a:p>
      </dgm:t>
    </dgm:pt>
    <dgm:pt modelId="{DCDD0F7A-FD61-41DC-93C7-1D15362479B6}">
      <dgm:prSet phldrT="[Text]" custT="1"/>
      <dgm:spPr/>
      <dgm:t>
        <a:bodyPr/>
        <a:lstStyle/>
        <a:p>
          <a:r>
            <a:rPr lang="en-AU" sz="1200" dirty="0" smtClean="0"/>
            <a:t>Oxley High/</a:t>
          </a:r>
          <a:r>
            <a:rPr lang="en-AU" sz="1200" dirty="0" err="1" smtClean="0"/>
            <a:t>Barrenjoey</a:t>
          </a:r>
          <a:r>
            <a:rPr lang="en-AU" sz="1200" dirty="0" smtClean="0"/>
            <a:t> High</a:t>
          </a:r>
          <a:endParaRPr lang="en-AU" sz="1200" dirty="0"/>
        </a:p>
      </dgm:t>
    </dgm:pt>
    <dgm:pt modelId="{BFDFCD72-CE99-4B4F-B0D0-1715261D430F}" type="parTrans" cxnId="{5010ABDD-DFBA-496E-918D-81F0081A43FE}">
      <dgm:prSet/>
      <dgm:spPr/>
      <dgm:t>
        <a:bodyPr/>
        <a:lstStyle/>
        <a:p>
          <a:endParaRPr lang="en-AU"/>
        </a:p>
      </dgm:t>
    </dgm:pt>
    <dgm:pt modelId="{087D46DB-8535-4889-8173-CF171A3F8907}" type="sibTrans" cxnId="{5010ABDD-DFBA-496E-918D-81F0081A43FE}">
      <dgm:prSet/>
      <dgm:spPr/>
      <dgm:t>
        <a:bodyPr/>
        <a:lstStyle/>
        <a:p>
          <a:endParaRPr lang="en-AU"/>
        </a:p>
      </dgm:t>
    </dgm:pt>
    <dgm:pt modelId="{7070DA73-A8C8-4842-98A5-80A538D4E43A}">
      <dgm:prSet phldrT="[Text]" custT="1"/>
      <dgm:spPr/>
      <dgm:t>
        <a:bodyPr/>
        <a:lstStyle/>
        <a:p>
          <a:r>
            <a:rPr lang="en-AU" sz="1400" dirty="0" smtClean="0"/>
            <a:t>Laurieton</a:t>
          </a:r>
          <a:endParaRPr lang="en-AU" sz="1400" dirty="0"/>
        </a:p>
      </dgm:t>
    </dgm:pt>
    <dgm:pt modelId="{3AE943D6-A7BF-4897-A7A5-3A448ACB655D}" type="parTrans" cxnId="{1862E9D2-2BA9-4665-B174-9F4A9614F9E9}">
      <dgm:prSet/>
      <dgm:spPr/>
      <dgm:t>
        <a:bodyPr/>
        <a:lstStyle/>
        <a:p>
          <a:endParaRPr lang="en-AU"/>
        </a:p>
      </dgm:t>
    </dgm:pt>
    <dgm:pt modelId="{4601707D-3680-4A7E-B4DE-8C1C92297B80}" type="sibTrans" cxnId="{1862E9D2-2BA9-4665-B174-9F4A9614F9E9}">
      <dgm:prSet/>
      <dgm:spPr/>
      <dgm:t>
        <a:bodyPr/>
        <a:lstStyle/>
        <a:p>
          <a:endParaRPr lang="en-AU"/>
        </a:p>
      </dgm:t>
    </dgm:pt>
    <dgm:pt modelId="{71D4D7E5-132B-4888-A836-5826DF191F67}">
      <dgm:prSet phldrT="[Text]" custT="1"/>
      <dgm:spPr/>
      <dgm:t>
        <a:bodyPr/>
        <a:lstStyle/>
        <a:p>
          <a:r>
            <a:rPr lang="en-AU" sz="1400" dirty="0" smtClean="0"/>
            <a:t>Beach</a:t>
          </a:r>
          <a:endParaRPr lang="en-AU" sz="1400" dirty="0"/>
        </a:p>
      </dgm:t>
    </dgm:pt>
    <dgm:pt modelId="{97816D29-D85F-4652-B4FD-B396838B9DAE}" type="parTrans" cxnId="{0D214B18-B317-4CDF-9476-8A82B5B8015D}">
      <dgm:prSet/>
      <dgm:spPr/>
      <dgm:t>
        <a:bodyPr/>
        <a:lstStyle/>
        <a:p>
          <a:endParaRPr lang="en-AU"/>
        </a:p>
      </dgm:t>
    </dgm:pt>
    <dgm:pt modelId="{C2516113-CEBC-4EF2-BE37-1456E4F79DE9}" type="sibTrans" cxnId="{0D214B18-B317-4CDF-9476-8A82B5B8015D}">
      <dgm:prSet/>
      <dgm:spPr/>
      <dgm:t>
        <a:bodyPr/>
        <a:lstStyle/>
        <a:p>
          <a:endParaRPr lang="en-AU"/>
        </a:p>
      </dgm:t>
    </dgm:pt>
    <dgm:pt modelId="{FCBA0C0E-E886-42E3-BF47-7B83C001E13F}">
      <dgm:prSet phldrT="[Text]" custT="1"/>
      <dgm:spPr/>
      <dgm:t>
        <a:bodyPr/>
        <a:lstStyle/>
        <a:p>
          <a:r>
            <a:rPr lang="en-AU" sz="1400" dirty="0" smtClean="0"/>
            <a:t>Melbourne</a:t>
          </a:r>
          <a:endParaRPr lang="en-AU" sz="1400" dirty="0"/>
        </a:p>
      </dgm:t>
    </dgm:pt>
    <dgm:pt modelId="{B4C2B59C-9535-492D-83F9-E22400FC2324}" type="parTrans" cxnId="{00E8D935-7008-4EFF-96F9-08FF1C8234A9}">
      <dgm:prSet/>
      <dgm:spPr/>
      <dgm:t>
        <a:bodyPr/>
        <a:lstStyle/>
        <a:p>
          <a:endParaRPr lang="en-AU"/>
        </a:p>
      </dgm:t>
    </dgm:pt>
    <dgm:pt modelId="{7CB8B0FD-E095-47B7-BE1A-C2B97201BF1D}" type="sibTrans" cxnId="{00E8D935-7008-4EFF-96F9-08FF1C8234A9}">
      <dgm:prSet/>
      <dgm:spPr/>
      <dgm:t>
        <a:bodyPr/>
        <a:lstStyle/>
        <a:p>
          <a:endParaRPr lang="en-AU"/>
        </a:p>
      </dgm:t>
    </dgm:pt>
    <dgm:pt modelId="{8A3B254B-00E2-4271-A9D5-2FDAE8AAF00B}">
      <dgm:prSet phldrT="[Text]" custT="1"/>
      <dgm:spPr/>
      <dgm:t>
        <a:bodyPr/>
        <a:lstStyle/>
        <a:p>
          <a:r>
            <a:rPr lang="en-AU" sz="1400" dirty="0" smtClean="0"/>
            <a:t>London</a:t>
          </a:r>
          <a:endParaRPr lang="en-AU" sz="1400" dirty="0"/>
        </a:p>
      </dgm:t>
    </dgm:pt>
    <dgm:pt modelId="{E3CBD0F3-6CF4-4B2A-AC9A-850F3C69B4C4}" type="parTrans" cxnId="{83F3EF0B-26C9-4560-9009-184B14E6C5B2}">
      <dgm:prSet/>
      <dgm:spPr/>
      <dgm:t>
        <a:bodyPr/>
        <a:lstStyle/>
        <a:p>
          <a:endParaRPr lang="en-AU"/>
        </a:p>
      </dgm:t>
    </dgm:pt>
    <dgm:pt modelId="{BD712881-88D0-4E0A-A4BD-85247E3DE78B}" type="sibTrans" cxnId="{83F3EF0B-26C9-4560-9009-184B14E6C5B2}">
      <dgm:prSet/>
      <dgm:spPr/>
      <dgm:t>
        <a:bodyPr/>
        <a:lstStyle/>
        <a:p>
          <a:endParaRPr lang="en-AU"/>
        </a:p>
      </dgm:t>
    </dgm:pt>
    <dgm:pt modelId="{A52FBD57-A788-4431-9021-D031387F86A5}">
      <dgm:prSet phldrT="[Text]" custT="1"/>
      <dgm:spPr/>
      <dgm:t>
        <a:bodyPr/>
        <a:lstStyle/>
        <a:p>
          <a:r>
            <a:rPr lang="en-AU" sz="1400" dirty="0" smtClean="0"/>
            <a:t>Henry</a:t>
          </a:r>
          <a:endParaRPr lang="en-AU" sz="1400" dirty="0"/>
        </a:p>
      </dgm:t>
    </dgm:pt>
    <dgm:pt modelId="{22475563-470B-4F00-AB47-50A59C647C42}" type="parTrans" cxnId="{7EC83A6C-2D15-448C-95F7-6363163344B1}">
      <dgm:prSet/>
      <dgm:spPr/>
    </dgm:pt>
    <dgm:pt modelId="{3E787863-0463-4748-A56F-9FA411236138}" type="sibTrans" cxnId="{7EC83A6C-2D15-448C-95F7-6363163344B1}">
      <dgm:prSet/>
      <dgm:spPr/>
    </dgm:pt>
    <dgm:pt modelId="{A6DF96E5-41F8-41E6-903C-1EF42CD2B597}" type="pres">
      <dgm:prSet presAssocID="{18904DB0-22DA-4CF1-B3F7-82933F5AA19A}" presName="cycleMatrixDiagram" presStyleCnt="0">
        <dgm:presLayoutVars>
          <dgm:chMax val="1"/>
          <dgm:dir/>
          <dgm:animLvl val="lvl"/>
          <dgm:resizeHandles val="exact"/>
        </dgm:presLayoutVars>
      </dgm:prSet>
      <dgm:spPr/>
      <dgm:t>
        <a:bodyPr/>
        <a:lstStyle/>
        <a:p>
          <a:endParaRPr lang="en-US"/>
        </a:p>
      </dgm:t>
    </dgm:pt>
    <dgm:pt modelId="{AE2A9253-BD26-4F27-852F-2DC1581E2403}" type="pres">
      <dgm:prSet presAssocID="{18904DB0-22DA-4CF1-B3F7-82933F5AA19A}" presName="children" presStyleCnt="0"/>
      <dgm:spPr/>
    </dgm:pt>
    <dgm:pt modelId="{AAF8E62C-A458-492E-8966-BB26D918A79F}" type="pres">
      <dgm:prSet presAssocID="{18904DB0-22DA-4CF1-B3F7-82933F5AA19A}" presName="child1group" presStyleCnt="0"/>
      <dgm:spPr/>
    </dgm:pt>
    <dgm:pt modelId="{1CCA5822-30A6-4DA7-8239-8CBE8CE33A28}" type="pres">
      <dgm:prSet presAssocID="{18904DB0-22DA-4CF1-B3F7-82933F5AA19A}" presName="child1" presStyleLbl="bgAcc1" presStyleIdx="0" presStyleCnt="4" custScaleX="146821" custScaleY="125638" custLinFactNeighborX="2028" custLinFactNeighborY="18955"/>
      <dgm:spPr/>
      <dgm:t>
        <a:bodyPr/>
        <a:lstStyle/>
        <a:p>
          <a:endParaRPr lang="en-AU"/>
        </a:p>
      </dgm:t>
    </dgm:pt>
    <dgm:pt modelId="{E22D8072-FAA6-4008-B349-DA38DA862D0B}" type="pres">
      <dgm:prSet presAssocID="{18904DB0-22DA-4CF1-B3F7-82933F5AA19A}" presName="child1Text" presStyleLbl="bgAcc1" presStyleIdx="0" presStyleCnt="4">
        <dgm:presLayoutVars>
          <dgm:bulletEnabled val="1"/>
        </dgm:presLayoutVars>
      </dgm:prSet>
      <dgm:spPr/>
      <dgm:t>
        <a:bodyPr/>
        <a:lstStyle/>
        <a:p>
          <a:endParaRPr lang="en-AU"/>
        </a:p>
      </dgm:t>
    </dgm:pt>
    <dgm:pt modelId="{EE51A08C-EE63-4ACE-AC18-78F459BCEDEE}" type="pres">
      <dgm:prSet presAssocID="{18904DB0-22DA-4CF1-B3F7-82933F5AA19A}" presName="child2group" presStyleCnt="0"/>
      <dgm:spPr/>
    </dgm:pt>
    <dgm:pt modelId="{CB7A555E-22F3-445C-8730-67B9804B5C64}" type="pres">
      <dgm:prSet presAssocID="{18904DB0-22DA-4CF1-B3F7-82933F5AA19A}" presName="child2" presStyleLbl="bgAcc1" presStyleIdx="1" presStyleCnt="4" custScaleX="145557"/>
      <dgm:spPr/>
      <dgm:t>
        <a:bodyPr/>
        <a:lstStyle/>
        <a:p>
          <a:endParaRPr lang="en-AU"/>
        </a:p>
      </dgm:t>
    </dgm:pt>
    <dgm:pt modelId="{8B4C7967-74D4-4D5C-A435-9E797D6323F2}" type="pres">
      <dgm:prSet presAssocID="{18904DB0-22DA-4CF1-B3F7-82933F5AA19A}" presName="child2Text" presStyleLbl="bgAcc1" presStyleIdx="1" presStyleCnt="4">
        <dgm:presLayoutVars>
          <dgm:bulletEnabled val="1"/>
        </dgm:presLayoutVars>
      </dgm:prSet>
      <dgm:spPr/>
      <dgm:t>
        <a:bodyPr/>
        <a:lstStyle/>
        <a:p>
          <a:endParaRPr lang="en-AU"/>
        </a:p>
      </dgm:t>
    </dgm:pt>
    <dgm:pt modelId="{FD877225-31B0-4693-A471-1F028ED9D574}" type="pres">
      <dgm:prSet presAssocID="{18904DB0-22DA-4CF1-B3F7-82933F5AA19A}" presName="child3group" presStyleCnt="0"/>
      <dgm:spPr/>
    </dgm:pt>
    <dgm:pt modelId="{8877AD09-CD55-461E-9476-700DDB90AD32}" type="pres">
      <dgm:prSet presAssocID="{18904DB0-22DA-4CF1-B3F7-82933F5AA19A}" presName="child3" presStyleLbl="bgAcc1" presStyleIdx="2" presStyleCnt="4" custScaleX="112365" custScaleY="155158" custLinFactNeighborX="36221" custLinFactNeighborY="-9521"/>
      <dgm:spPr/>
      <dgm:t>
        <a:bodyPr/>
        <a:lstStyle/>
        <a:p>
          <a:endParaRPr lang="en-AU"/>
        </a:p>
      </dgm:t>
    </dgm:pt>
    <dgm:pt modelId="{3D4E09BF-C237-4414-AF7B-BD01190E11D0}" type="pres">
      <dgm:prSet presAssocID="{18904DB0-22DA-4CF1-B3F7-82933F5AA19A}" presName="child3Text" presStyleLbl="bgAcc1" presStyleIdx="2" presStyleCnt="4">
        <dgm:presLayoutVars>
          <dgm:bulletEnabled val="1"/>
        </dgm:presLayoutVars>
      </dgm:prSet>
      <dgm:spPr/>
      <dgm:t>
        <a:bodyPr/>
        <a:lstStyle/>
        <a:p>
          <a:endParaRPr lang="en-AU"/>
        </a:p>
      </dgm:t>
    </dgm:pt>
    <dgm:pt modelId="{06023985-DC5A-4406-96F8-CCC7BCE00B21}" type="pres">
      <dgm:prSet presAssocID="{18904DB0-22DA-4CF1-B3F7-82933F5AA19A}" presName="child4group" presStyleCnt="0"/>
      <dgm:spPr/>
    </dgm:pt>
    <dgm:pt modelId="{F40964D9-A6B0-4C35-8205-7F6F9757F0CA}" type="pres">
      <dgm:prSet presAssocID="{18904DB0-22DA-4CF1-B3F7-82933F5AA19A}" presName="child4" presStyleLbl="bgAcc1" presStyleIdx="3" presStyleCnt="4" custScaleX="148951" custScaleY="160922" custLinFactNeighborX="1041" custLinFactNeighborY="-7760"/>
      <dgm:spPr/>
      <dgm:t>
        <a:bodyPr/>
        <a:lstStyle/>
        <a:p>
          <a:endParaRPr lang="en-AU"/>
        </a:p>
      </dgm:t>
    </dgm:pt>
    <dgm:pt modelId="{4902E6F9-04D7-485A-A2DB-6337814A7F64}" type="pres">
      <dgm:prSet presAssocID="{18904DB0-22DA-4CF1-B3F7-82933F5AA19A}" presName="child4Text" presStyleLbl="bgAcc1" presStyleIdx="3" presStyleCnt="4">
        <dgm:presLayoutVars>
          <dgm:bulletEnabled val="1"/>
        </dgm:presLayoutVars>
      </dgm:prSet>
      <dgm:spPr/>
      <dgm:t>
        <a:bodyPr/>
        <a:lstStyle/>
        <a:p>
          <a:endParaRPr lang="en-AU"/>
        </a:p>
      </dgm:t>
    </dgm:pt>
    <dgm:pt modelId="{E8A8D9DB-3C05-423F-A1F1-A5DC6EEA1378}" type="pres">
      <dgm:prSet presAssocID="{18904DB0-22DA-4CF1-B3F7-82933F5AA19A}" presName="childPlaceholder" presStyleCnt="0"/>
      <dgm:spPr/>
    </dgm:pt>
    <dgm:pt modelId="{EF88F8D6-D2DB-4897-9F67-40F5CF59B613}" type="pres">
      <dgm:prSet presAssocID="{18904DB0-22DA-4CF1-B3F7-82933F5AA19A}" presName="circle" presStyleCnt="0"/>
      <dgm:spPr/>
    </dgm:pt>
    <dgm:pt modelId="{8E6F14A1-709F-466B-9B0E-1604DFE0DD44}" type="pres">
      <dgm:prSet presAssocID="{18904DB0-22DA-4CF1-B3F7-82933F5AA19A}" presName="quadrant1" presStyleLbl="node1" presStyleIdx="0" presStyleCnt="4">
        <dgm:presLayoutVars>
          <dgm:chMax val="1"/>
          <dgm:bulletEnabled val="1"/>
        </dgm:presLayoutVars>
      </dgm:prSet>
      <dgm:spPr/>
      <dgm:t>
        <a:bodyPr/>
        <a:lstStyle/>
        <a:p>
          <a:endParaRPr lang="en-AU"/>
        </a:p>
      </dgm:t>
    </dgm:pt>
    <dgm:pt modelId="{B4E724FA-DD1F-46E5-BBE2-406D5FAAB0AD}" type="pres">
      <dgm:prSet presAssocID="{18904DB0-22DA-4CF1-B3F7-82933F5AA19A}" presName="quadrant2" presStyleLbl="node1" presStyleIdx="1" presStyleCnt="4">
        <dgm:presLayoutVars>
          <dgm:chMax val="1"/>
          <dgm:bulletEnabled val="1"/>
        </dgm:presLayoutVars>
      </dgm:prSet>
      <dgm:spPr/>
      <dgm:t>
        <a:bodyPr/>
        <a:lstStyle/>
        <a:p>
          <a:endParaRPr lang="en-AU"/>
        </a:p>
      </dgm:t>
    </dgm:pt>
    <dgm:pt modelId="{9F5FDDAD-89D1-45CB-BBF7-43033E53BB74}" type="pres">
      <dgm:prSet presAssocID="{18904DB0-22DA-4CF1-B3F7-82933F5AA19A}" presName="quadrant3" presStyleLbl="node1" presStyleIdx="2" presStyleCnt="4">
        <dgm:presLayoutVars>
          <dgm:chMax val="1"/>
          <dgm:bulletEnabled val="1"/>
        </dgm:presLayoutVars>
      </dgm:prSet>
      <dgm:spPr/>
      <dgm:t>
        <a:bodyPr/>
        <a:lstStyle/>
        <a:p>
          <a:endParaRPr lang="en-US"/>
        </a:p>
      </dgm:t>
    </dgm:pt>
    <dgm:pt modelId="{84209196-4D06-4640-A209-331CDC8B4388}" type="pres">
      <dgm:prSet presAssocID="{18904DB0-22DA-4CF1-B3F7-82933F5AA19A}" presName="quadrant4" presStyleLbl="node1" presStyleIdx="3" presStyleCnt="4">
        <dgm:presLayoutVars>
          <dgm:chMax val="1"/>
          <dgm:bulletEnabled val="1"/>
        </dgm:presLayoutVars>
      </dgm:prSet>
      <dgm:spPr/>
      <dgm:t>
        <a:bodyPr/>
        <a:lstStyle/>
        <a:p>
          <a:endParaRPr lang="en-AU"/>
        </a:p>
      </dgm:t>
    </dgm:pt>
    <dgm:pt modelId="{1871352B-12EA-40B7-8758-17088EA5BD78}" type="pres">
      <dgm:prSet presAssocID="{18904DB0-22DA-4CF1-B3F7-82933F5AA19A}" presName="quadrantPlaceholder" presStyleCnt="0"/>
      <dgm:spPr/>
    </dgm:pt>
    <dgm:pt modelId="{E9AD0D76-957A-486D-AC59-D81C7EEDBB8D}" type="pres">
      <dgm:prSet presAssocID="{18904DB0-22DA-4CF1-B3F7-82933F5AA19A}" presName="center1" presStyleLbl="fgShp" presStyleIdx="0" presStyleCnt="2"/>
      <dgm:spPr/>
    </dgm:pt>
    <dgm:pt modelId="{77608DF9-AC09-417B-A7AD-B054EC502F8E}" type="pres">
      <dgm:prSet presAssocID="{18904DB0-22DA-4CF1-B3F7-82933F5AA19A}" presName="center2" presStyleLbl="fgShp" presStyleIdx="1" presStyleCnt="2"/>
      <dgm:spPr/>
    </dgm:pt>
  </dgm:ptLst>
  <dgm:cxnLst>
    <dgm:cxn modelId="{7EC83A6C-2D15-448C-95F7-6363163344B1}" srcId="{CB01DBD0-9E7F-48D9-BEF5-03C5E296CF6C}" destId="{A52FBD57-A788-4431-9021-D031387F86A5}" srcOrd="3" destOrd="0" parTransId="{22475563-470B-4F00-AB47-50A59C647C42}" sibTransId="{3E787863-0463-4748-A56F-9FA411236138}"/>
    <dgm:cxn modelId="{316574F3-F75D-4340-AEA9-A24DC1784A60}" type="presOf" srcId="{7070DA73-A8C8-4842-98A5-80A538D4E43A}" destId="{3D4E09BF-C237-4414-AF7B-BD01190E11D0}" srcOrd="1" destOrd="3" presId="urn:microsoft.com/office/officeart/2005/8/layout/cycle4#2"/>
    <dgm:cxn modelId="{76C8CA0C-7F58-4DF9-A115-2938C963ADC2}" srcId="{5E2CD3BC-0E14-4C72-810D-7BDBE1CE1FE6}" destId="{EC6B4F44-8883-4891-BAC1-5954D5DD827B}" srcOrd="3" destOrd="0" parTransId="{051520D5-B3F4-4805-8B8B-23C446A6E8CB}" sibTransId="{391CA3DB-7D76-40C2-85A3-CAD08AA18A2D}"/>
    <dgm:cxn modelId="{BDEA6494-6772-4D13-B9C1-C1700A18F32C}" type="presOf" srcId="{70E765BE-D8CB-42F9-9439-89A6D1598070}" destId="{E22D8072-FAA6-4008-B349-DA38DA862D0B}" srcOrd="1" destOrd="5" presId="urn:microsoft.com/office/officeart/2005/8/layout/cycle4#2"/>
    <dgm:cxn modelId="{9C8B8758-50C7-4315-A229-2B6F09BE4B92}" srcId="{4BC64F5F-123D-4383-A5D5-2ED050E174A5}" destId="{7C0AA184-76F7-473B-B0F8-6D0AE0D39816}" srcOrd="0" destOrd="0" parTransId="{8C9B820E-1F89-4D87-9449-E9EA2D519EAA}" sibTransId="{CB7CDABE-EE71-475A-98B2-60ABB7E5A235}"/>
    <dgm:cxn modelId="{43D7339C-5718-4369-BF8E-CEDF9CB10185}" type="presOf" srcId="{18904DB0-22DA-4CF1-B3F7-82933F5AA19A}" destId="{A6DF96E5-41F8-41E6-903C-1EF42CD2B597}" srcOrd="0" destOrd="0" presId="urn:microsoft.com/office/officeart/2005/8/layout/cycle4#2"/>
    <dgm:cxn modelId="{66DF2A75-1C90-41C7-A899-FD17689158D5}" type="presOf" srcId="{1F1119BB-6825-4851-8311-4DCA45F06A21}" destId="{4902E6F9-04D7-485A-A2DB-6337814A7F64}" srcOrd="1" destOrd="7" presId="urn:microsoft.com/office/officeart/2005/8/layout/cycle4#2"/>
    <dgm:cxn modelId="{1987FC21-F362-497B-88EA-544F535170F6}" type="presOf" srcId="{5CC75520-8917-42D2-80B3-0B9041E4C427}" destId="{8877AD09-CD55-461E-9476-700DDB90AD32}" srcOrd="0" destOrd="1" presId="urn:microsoft.com/office/officeart/2005/8/layout/cycle4#2"/>
    <dgm:cxn modelId="{8D8641F5-D9DA-4276-BBFB-A3331C4F94AC}" type="presOf" srcId="{7FBDA9B4-D932-4408-9786-68D00C7E5DAB}" destId="{1CCA5822-30A6-4DA7-8239-8CBE8CE33A28}" srcOrd="0" destOrd="0" presId="urn:microsoft.com/office/officeart/2005/8/layout/cycle4#2"/>
    <dgm:cxn modelId="{8124EB93-CDA5-4B32-9D9E-2AD85E2218EB}" type="presOf" srcId="{848BE5AD-2172-40E1-92AA-93B8A228FF77}" destId="{3D4E09BF-C237-4414-AF7B-BD01190E11D0}" srcOrd="1" destOrd="6" presId="urn:microsoft.com/office/officeart/2005/8/layout/cycle4#2"/>
    <dgm:cxn modelId="{2E4FBC62-E928-4759-8E06-A68EF4D0FDEE}" srcId="{9689798B-BBDA-4E73-AFFB-CD917D9579CB}" destId="{5CC75520-8917-42D2-80B3-0B9041E4C427}" srcOrd="1" destOrd="0" parTransId="{F0F6D003-13EF-4E63-A72A-2D93E5E26823}" sibTransId="{2984C1A4-0A54-4FF8-8D55-63A3E28643B9}"/>
    <dgm:cxn modelId="{0892311F-BAC7-4417-AADF-A4249D13F824}" srcId="{4BC64F5F-123D-4383-A5D5-2ED050E174A5}" destId="{BB39D921-B215-45ED-9539-14CE5CCADC21}" srcOrd="4" destOrd="0" parTransId="{AEC265B8-495E-4C72-AE3E-8AF483FBD8DD}" sibTransId="{AACA666F-E026-4D8F-83D7-38269A5A59E2}"/>
    <dgm:cxn modelId="{00E8D935-7008-4EFF-96F9-08FF1C8234A9}" srcId="{9689798B-BBDA-4E73-AFFB-CD917D9579CB}" destId="{FCBA0C0E-E886-42E3-BF47-7B83C001E13F}" srcOrd="5" destOrd="0" parTransId="{B4C2B59C-9535-492D-83F9-E22400FC2324}" sibTransId="{7CB8B0FD-E095-47B7-BE1A-C2B97201BF1D}"/>
    <dgm:cxn modelId="{0037C99E-AE4F-42A9-955A-B11C6D564F61}" type="presOf" srcId="{1F1119BB-6825-4851-8311-4DCA45F06A21}" destId="{F40964D9-A6B0-4C35-8205-7F6F9757F0CA}" srcOrd="0" destOrd="7" presId="urn:microsoft.com/office/officeart/2005/8/layout/cycle4#2"/>
    <dgm:cxn modelId="{D05CBD96-034D-4A14-A466-EA9372A7C788}" srcId="{5E2CD3BC-0E14-4C72-810D-7BDBE1CE1FE6}" destId="{70E765BE-D8CB-42F9-9439-89A6D1598070}" srcOrd="5" destOrd="0" parTransId="{40AD66D6-ABD0-4F75-BFE4-905CCE10B311}" sibTransId="{B19F109A-460D-4D31-BF74-4738DE1DCE4A}"/>
    <dgm:cxn modelId="{BEF9EF4B-AF6C-4FFA-865F-213385498F9F}" srcId="{5E2CD3BC-0E14-4C72-810D-7BDBE1CE1FE6}" destId="{7FBDA9B4-D932-4408-9786-68D00C7E5DAB}" srcOrd="0" destOrd="0" parTransId="{552F0F83-024A-41E5-B29C-609168434778}" sibTransId="{CC10025C-69EF-46A3-A8E8-F5CCC0C0F14E}"/>
    <dgm:cxn modelId="{F4A468FD-4E9A-4A07-8AE4-DA1DE777254D}" srcId="{9689798B-BBDA-4E73-AFFB-CD917D9579CB}" destId="{9719B3F5-4238-47B7-82C0-4074A36B9430}" srcOrd="0" destOrd="0" parTransId="{36E6FD94-809F-4B38-847B-B298FB61236D}" sibTransId="{B4A6F83F-2647-4BD1-8C35-8AD266883DF1}"/>
    <dgm:cxn modelId="{386BB4B7-28FD-48E6-AEEB-FAA21F9D15BA}" type="presOf" srcId="{38D83A61-67F5-41BE-A9B2-B8067834F5C1}" destId="{F40964D9-A6B0-4C35-8205-7F6F9757F0CA}" srcOrd="0" destOrd="2" presId="urn:microsoft.com/office/officeart/2005/8/layout/cycle4#2"/>
    <dgm:cxn modelId="{6FF1F6DB-FB01-41A4-ADE7-D9E9C706D1FF}" type="presOf" srcId="{765BB030-DB90-4B60-A259-92950E65185B}" destId="{F40964D9-A6B0-4C35-8205-7F6F9757F0CA}" srcOrd="0" destOrd="8" presId="urn:microsoft.com/office/officeart/2005/8/layout/cycle4#2"/>
    <dgm:cxn modelId="{EC54C8C2-2FCB-4E2B-A336-9357849763C8}" srcId="{CB01DBD0-9E7F-48D9-BEF5-03C5E296CF6C}" destId="{E5BDFCF5-D5DF-4E71-A27E-4D4DC24513A1}" srcOrd="0" destOrd="0" parTransId="{4C5AAE53-9FEC-4BE5-A73E-F887E94F139A}" sibTransId="{BEF4AFBE-E4A2-4B87-B409-475CF3B41F89}"/>
    <dgm:cxn modelId="{A50D9605-D88B-4C84-B47E-60D49B58DFEF}" type="presOf" srcId="{9E0FB7A8-1653-4B98-8861-FED28688F24C}" destId="{8B4C7967-74D4-4D5C-A435-9E797D6323F2}" srcOrd="1" destOrd="2" presId="urn:microsoft.com/office/officeart/2005/8/layout/cycle4#2"/>
    <dgm:cxn modelId="{61E71CB0-ADE3-4913-A9AC-15B803E6D64F}" type="presOf" srcId="{BB39D921-B215-45ED-9539-14CE5CCADC21}" destId="{F40964D9-A6B0-4C35-8205-7F6F9757F0CA}" srcOrd="0" destOrd="4" presId="urn:microsoft.com/office/officeart/2005/8/layout/cycle4#2"/>
    <dgm:cxn modelId="{9245FC71-019D-4623-86B1-B03CB5DF8CC3}" srcId="{18904DB0-22DA-4CF1-B3F7-82933F5AA19A}" destId="{9689798B-BBDA-4E73-AFFB-CD917D9579CB}" srcOrd="2" destOrd="0" parTransId="{AEB424E8-C605-46A7-9DDF-B593CEE496F3}" sibTransId="{4FDB8F54-10C5-4BFD-BDD6-C3A870CE6A29}"/>
    <dgm:cxn modelId="{0D214B18-B317-4CDF-9476-8A82B5B8015D}" srcId="{9689798B-BBDA-4E73-AFFB-CD917D9579CB}" destId="{71D4D7E5-132B-4888-A836-5826DF191F67}" srcOrd="4" destOrd="0" parTransId="{97816D29-D85F-4652-B4FD-B396838B9DAE}" sibTransId="{C2516113-CEBC-4EF2-BE37-1456E4F79DE9}"/>
    <dgm:cxn modelId="{A343F77A-6085-4413-A8BF-1E861240E07B}" type="presOf" srcId="{70E765BE-D8CB-42F9-9439-89A6D1598070}" destId="{1CCA5822-30A6-4DA7-8239-8CBE8CE33A28}" srcOrd="0" destOrd="5" presId="urn:microsoft.com/office/officeart/2005/8/layout/cycle4#2"/>
    <dgm:cxn modelId="{BDC6C77A-DFCB-4AEA-AEA4-4A8954685297}" type="presOf" srcId="{A52FBD57-A788-4431-9021-D031387F86A5}" destId="{8B4C7967-74D4-4D5C-A435-9E797D6323F2}" srcOrd="1" destOrd="3" presId="urn:microsoft.com/office/officeart/2005/8/layout/cycle4#2"/>
    <dgm:cxn modelId="{F9C8A358-F575-4A8E-BB38-E95C1A2E891A}" srcId="{4BC64F5F-123D-4383-A5D5-2ED050E174A5}" destId="{1F1119BB-6825-4851-8311-4DCA45F06A21}" srcOrd="7" destOrd="0" parTransId="{6B41A370-C628-4CAB-BDFC-F1B38C11D1E4}" sibTransId="{EB8A7135-4D45-4A81-ACE6-3C0295E8EAEF}"/>
    <dgm:cxn modelId="{DAEB25C3-07BD-4B5F-B888-7FEA3ECB49DA}" type="presOf" srcId="{DCDD0F7A-FD61-41DC-93C7-1D15362479B6}" destId="{4902E6F9-04D7-485A-A2DB-6337814A7F64}" srcOrd="1" destOrd="5" presId="urn:microsoft.com/office/officeart/2005/8/layout/cycle4#2"/>
    <dgm:cxn modelId="{72E933F6-1D0D-451F-8188-A52285DC9086}" type="presOf" srcId="{9689798B-BBDA-4E73-AFFB-CD917D9579CB}" destId="{9F5FDDAD-89D1-45CB-BBF7-43033E53BB74}" srcOrd="0" destOrd="0" presId="urn:microsoft.com/office/officeart/2005/8/layout/cycle4#2"/>
    <dgm:cxn modelId="{6FEAF00F-9E0E-4725-848F-C0A123640A9D}" type="presOf" srcId="{E6BBE66A-D39C-4F37-81AD-87F523E867EC}" destId="{E22D8072-FAA6-4008-B349-DA38DA862D0B}" srcOrd="1" destOrd="6" presId="urn:microsoft.com/office/officeart/2005/8/layout/cycle4#2"/>
    <dgm:cxn modelId="{1EA6C506-A5F9-49B9-B29B-40DC566F55AA}" srcId="{4BC64F5F-123D-4383-A5D5-2ED050E174A5}" destId="{6BCD4291-79FE-49E9-AF2F-E80C8D6AA961}" srcOrd="1" destOrd="0" parTransId="{BBFA23BC-972F-435B-A574-0D92B97997F9}" sibTransId="{FF7B6AB1-1505-4D7C-818B-84F3073A6035}"/>
    <dgm:cxn modelId="{C31998E6-DE3E-4D38-8E21-7916F8A99CF1}" srcId="{18904DB0-22DA-4CF1-B3F7-82933F5AA19A}" destId="{5E2CD3BC-0E14-4C72-810D-7BDBE1CE1FE6}" srcOrd="0" destOrd="0" parTransId="{E5A3E16C-E945-4429-996D-537DEB51DD2F}" sibTransId="{DB6DEC2A-E329-4763-A58B-AA5D51DA887F}"/>
    <dgm:cxn modelId="{008435A4-FD6B-468F-AB26-4596A46DC34D}" type="presOf" srcId="{71D4D7E5-132B-4888-A836-5826DF191F67}" destId="{8877AD09-CD55-461E-9476-700DDB90AD32}" srcOrd="0" destOrd="4" presId="urn:microsoft.com/office/officeart/2005/8/layout/cycle4#2"/>
    <dgm:cxn modelId="{758E364C-625B-438D-81F4-7515FC45203D}" type="presOf" srcId="{7070DA73-A8C8-4842-98A5-80A538D4E43A}" destId="{8877AD09-CD55-461E-9476-700DDB90AD32}" srcOrd="0" destOrd="3" presId="urn:microsoft.com/office/officeart/2005/8/layout/cycle4#2"/>
    <dgm:cxn modelId="{4854F228-7CA9-4BD1-85BF-4E99356BB8A4}" type="presOf" srcId="{848BE5AD-2172-40E1-92AA-93B8A228FF77}" destId="{8877AD09-CD55-461E-9476-700DDB90AD32}" srcOrd="0" destOrd="6" presId="urn:microsoft.com/office/officeart/2005/8/layout/cycle4#2"/>
    <dgm:cxn modelId="{199605F6-367E-4FAE-ACD6-F7EDF4F8BF89}" srcId="{5E2CD3BC-0E14-4C72-810D-7BDBE1CE1FE6}" destId="{7F585BB7-4F17-45DF-867E-FA8914D8B62C}" srcOrd="4" destOrd="0" parTransId="{7E66616A-047A-49BA-9624-9342FB7BCE17}" sibTransId="{3FD24C8A-8A06-42AD-9984-0A91342DFFE0}"/>
    <dgm:cxn modelId="{A12CE1A1-F789-462F-9994-E3EBC838776D}" type="presOf" srcId="{8A3B254B-00E2-4271-A9D5-2FDAE8AAF00B}" destId="{3D4E09BF-C237-4414-AF7B-BD01190E11D0}" srcOrd="1" destOrd="2" presId="urn:microsoft.com/office/officeart/2005/8/layout/cycle4#2"/>
    <dgm:cxn modelId="{801C0B9D-9E44-4E8B-82D1-A95A028AE91B}" type="presOf" srcId="{5CC75520-8917-42D2-80B3-0B9041E4C427}" destId="{3D4E09BF-C237-4414-AF7B-BD01190E11D0}" srcOrd="1" destOrd="1" presId="urn:microsoft.com/office/officeart/2005/8/layout/cycle4#2"/>
    <dgm:cxn modelId="{048817BB-06A9-4FAD-92E5-30A94F71219D}" type="presOf" srcId="{E6BBE66A-D39C-4F37-81AD-87F523E867EC}" destId="{1CCA5822-30A6-4DA7-8239-8CBE8CE33A28}" srcOrd="0" destOrd="6" presId="urn:microsoft.com/office/officeart/2005/8/layout/cycle4#2"/>
    <dgm:cxn modelId="{DD33095C-9D8F-4640-8695-22D6FB92D2C5}" srcId="{5E2CD3BC-0E14-4C72-810D-7BDBE1CE1FE6}" destId="{E6BBE66A-D39C-4F37-81AD-87F523E867EC}" srcOrd="6" destOrd="0" parTransId="{1FCD3E17-61C2-4BF3-9B76-398CF7EE156E}" sibTransId="{AE3BC052-5752-49E1-B658-B1047526EF5E}"/>
    <dgm:cxn modelId="{FD3A94A7-B872-41E9-90B8-7EA3ABCA9447}" type="presOf" srcId="{8A3B254B-00E2-4271-A9D5-2FDAE8AAF00B}" destId="{8877AD09-CD55-461E-9476-700DDB90AD32}" srcOrd="0" destOrd="2" presId="urn:microsoft.com/office/officeart/2005/8/layout/cycle4#2"/>
    <dgm:cxn modelId="{E5797922-068C-4667-9403-F586BA98829D}" type="presOf" srcId="{18967926-2992-4167-A809-B2A673478113}" destId="{F40964D9-A6B0-4C35-8205-7F6F9757F0CA}" srcOrd="0" destOrd="6" presId="urn:microsoft.com/office/officeart/2005/8/layout/cycle4#2"/>
    <dgm:cxn modelId="{6F751533-F05C-48BB-9C6A-80F8BC3BE5EB}" srcId="{5E2CD3BC-0E14-4C72-810D-7BDBE1CE1FE6}" destId="{2DA9DA26-E245-4FA6-A57B-F9526EE63CD5}" srcOrd="1" destOrd="0" parTransId="{9BB5644E-5A94-4E32-9D6A-D8E19D3ECFAD}" sibTransId="{67AFB2FE-23E5-48A9-B85A-CFDE6A4EDBC1}"/>
    <dgm:cxn modelId="{D0728E42-5430-4487-AEDE-F449996D7B4B}" type="presOf" srcId="{9E0FB7A8-1653-4B98-8861-FED28688F24C}" destId="{CB7A555E-22F3-445C-8730-67B9804B5C64}" srcOrd="0" destOrd="2" presId="urn:microsoft.com/office/officeart/2005/8/layout/cycle4#2"/>
    <dgm:cxn modelId="{2261DBE5-0A46-4C61-B867-18B2A6EA84B5}" srcId="{4BC64F5F-123D-4383-A5D5-2ED050E174A5}" destId="{765BB030-DB90-4B60-A259-92950E65185B}" srcOrd="8" destOrd="0" parTransId="{EFEB4E1E-01A5-48DC-AF86-D0D7611ADCA3}" sibTransId="{63B79141-DDD8-41EB-A7CB-09B513BC7F52}"/>
    <dgm:cxn modelId="{B7C8C641-A758-41F3-9FCD-6B0CDFA71565}" srcId="{4BC64F5F-123D-4383-A5D5-2ED050E174A5}" destId="{38D83A61-67F5-41BE-A9B2-B8067834F5C1}" srcOrd="2" destOrd="0" parTransId="{FA0F6CF1-06C3-4334-8D19-2C8CEE035381}" sibTransId="{198071E9-DE39-49B9-846B-458AB38A6169}"/>
    <dgm:cxn modelId="{4A1478A2-A15C-4C44-BE5E-95A42EA998C6}" type="presOf" srcId="{A52FBD57-A788-4431-9021-D031387F86A5}" destId="{CB7A555E-22F3-445C-8730-67B9804B5C64}" srcOrd="0" destOrd="3" presId="urn:microsoft.com/office/officeart/2005/8/layout/cycle4#2"/>
    <dgm:cxn modelId="{69A22A0B-3958-4AD2-9CE4-528C3481450F}" type="presOf" srcId="{ADDD1A31-4D22-4027-9D79-8163A46B185F}" destId="{F40964D9-A6B0-4C35-8205-7F6F9757F0CA}" srcOrd="0" destOrd="3" presId="urn:microsoft.com/office/officeart/2005/8/layout/cycle4#2"/>
    <dgm:cxn modelId="{862A152F-138E-46E4-8005-13575366EEDA}" type="presOf" srcId="{7F585BB7-4F17-45DF-867E-FA8914D8B62C}" destId="{1CCA5822-30A6-4DA7-8239-8CBE8CE33A28}" srcOrd="0" destOrd="4" presId="urn:microsoft.com/office/officeart/2005/8/layout/cycle4#2"/>
    <dgm:cxn modelId="{793A7A8C-125F-4815-B9AF-EE209F43C402}" srcId="{5E2CD3BC-0E14-4C72-810D-7BDBE1CE1FE6}" destId="{E832F848-4C77-4C19-843B-19C6B23D461D}" srcOrd="2" destOrd="0" parTransId="{A82E16F8-A616-4D0E-8261-7E3E9C9F5F52}" sibTransId="{9A2CFC99-5970-4FA6-B018-E0AE6715535D}"/>
    <dgm:cxn modelId="{D9E28F37-0F6C-409D-B8A5-D32B0C00D607}" type="presOf" srcId="{6BCD4291-79FE-49E9-AF2F-E80C8D6AA961}" destId="{F40964D9-A6B0-4C35-8205-7F6F9757F0CA}" srcOrd="0" destOrd="1" presId="urn:microsoft.com/office/officeart/2005/8/layout/cycle4#2"/>
    <dgm:cxn modelId="{5F1BE407-9A51-49D9-A3A3-011A6FC812F9}" type="presOf" srcId="{7F585BB7-4F17-45DF-867E-FA8914D8B62C}" destId="{E22D8072-FAA6-4008-B349-DA38DA862D0B}" srcOrd="1" destOrd="4" presId="urn:microsoft.com/office/officeart/2005/8/layout/cycle4#2"/>
    <dgm:cxn modelId="{2B836BF9-766F-47E8-9C6A-249D73B352DB}" type="presOf" srcId="{BB39D921-B215-45ED-9539-14CE5CCADC21}" destId="{4902E6F9-04D7-485A-A2DB-6337814A7F64}" srcOrd="1" destOrd="4" presId="urn:microsoft.com/office/officeart/2005/8/layout/cycle4#2"/>
    <dgm:cxn modelId="{4FDCDB94-5991-4AAF-8125-8BAD798E15B5}" srcId="{CB01DBD0-9E7F-48D9-BEF5-03C5E296CF6C}" destId="{88AD1B34-B67D-4B7A-BC26-9BF0658934A1}" srcOrd="1" destOrd="0" parTransId="{D6273FC8-CC94-4370-9661-304A4A3CE79C}" sibTransId="{5C051418-A895-4628-B730-E3C5CAD6E916}"/>
    <dgm:cxn modelId="{2557E470-3244-4429-AD3C-980AE7D09FB7}" type="presOf" srcId="{18967926-2992-4167-A809-B2A673478113}" destId="{4902E6F9-04D7-485A-A2DB-6337814A7F64}" srcOrd="1" destOrd="6" presId="urn:microsoft.com/office/officeart/2005/8/layout/cycle4#2"/>
    <dgm:cxn modelId="{79F89269-13B3-45B7-8168-2E7CFD90E8BD}" srcId="{18904DB0-22DA-4CF1-B3F7-82933F5AA19A}" destId="{CB01DBD0-9E7F-48D9-BEF5-03C5E296CF6C}" srcOrd="1" destOrd="0" parTransId="{0D46B48D-0B7D-42B9-B235-D956DD54B9FB}" sibTransId="{8B043EE6-C034-4A67-B4BB-CEC10582C2F9}"/>
    <dgm:cxn modelId="{A572C738-C8AC-4917-AD9E-8300F8F51E66}" type="presOf" srcId="{E832F848-4C77-4C19-843B-19C6B23D461D}" destId="{E22D8072-FAA6-4008-B349-DA38DA862D0B}" srcOrd="1" destOrd="2" presId="urn:microsoft.com/office/officeart/2005/8/layout/cycle4#2"/>
    <dgm:cxn modelId="{D6298D4A-CFF9-4454-BACC-14F74752637D}" srcId="{4BC64F5F-123D-4383-A5D5-2ED050E174A5}" destId="{ADDD1A31-4D22-4027-9D79-8163A46B185F}" srcOrd="3" destOrd="0" parTransId="{D33F077F-1DE8-4C05-9B3A-FF5464CEA4F5}" sibTransId="{29C702BD-F5C2-4FB3-8C5B-0FCD26C79451}"/>
    <dgm:cxn modelId="{1A5CFB0D-AA19-49A9-AB8C-7CEA7CCDF74C}" type="presOf" srcId="{E5BDFCF5-D5DF-4E71-A27E-4D4DC24513A1}" destId="{8B4C7967-74D4-4D5C-A435-9E797D6323F2}" srcOrd="1" destOrd="0" presId="urn:microsoft.com/office/officeart/2005/8/layout/cycle4#2"/>
    <dgm:cxn modelId="{1291CADB-9385-4BD7-A6DF-F477298D767A}" type="presOf" srcId="{6BCD4291-79FE-49E9-AF2F-E80C8D6AA961}" destId="{4902E6F9-04D7-485A-A2DB-6337814A7F64}" srcOrd="1" destOrd="1" presId="urn:microsoft.com/office/officeart/2005/8/layout/cycle4#2"/>
    <dgm:cxn modelId="{7EE623F0-D778-4C68-A4F4-3BD3F434B60A}" type="presOf" srcId="{2DA9DA26-E245-4FA6-A57B-F9526EE63CD5}" destId="{1CCA5822-30A6-4DA7-8239-8CBE8CE33A28}" srcOrd="0" destOrd="1" presId="urn:microsoft.com/office/officeart/2005/8/layout/cycle4#2"/>
    <dgm:cxn modelId="{C912FDB3-764B-4270-8E31-468E2AF0921C}" type="presOf" srcId="{7FBDA9B4-D932-4408-9786-68D00C7E5DAB}" destId="{E22D8072-FAA6-4008-B349-DA38DA862D0B}" srcOrd="1" destOrd="0" presId="urn:microsoft.com/office/officeart/2005/8/layout/cycle4#2"/>
    <dgm:cxn modelId="{62FB9C0C-3FB6-4976-98B3-D7F5D7AFEA6D}" type="presOf" srcId="{2DA9DA26-E245-4FA6-A57B-F9526EE63CD5}" destId="{E22D8072-FAA6-4008-B349-DA38DA862D0B}" srcOrd="1" destOrd="1" presId="urn:microsoft.com/office/officeart/2005/8/layout/cycle4#2"/>
    <dgm:cxn modelId="{FB3424CF-C1EA-480A-AFBC-0385F8E1DDAC}" type="presOf" srcId="{9719B3F5-4238-47B7-82C0-4074A36B9430}" destId="{3D4E09BF-C237-4414-AF7B-BD01190E11D0}" srcOrd="1" destOrd="0" presId="urn:microsoft.com/office/officeart/2005/8/layout/cycle4#2"/>
    <dgm:cxn modelId="{637DEEE0-F585-4B01-851E-4899E4FB7055}" type="presOf" srcId="{4BC64F5F-123D-4383-A5D5-2ED050E174A5}" destId="{84209196-4D06-4640-A209-331CDC8B4388}" srcOrd="0" destOrd="0" presId="urn:microsoft.com/office/officeart/2005/8/layout/cycle4#2"/>
    <dgm:cxn modelId="{A38FB806-C373-47D3-B3C5-C95B3F78D39F}" srcId="{18904DB0-22DA-4CF1-B3F7-82933F5AA19A}" destId="{4BC64F5F-123D-4383-A5D5-2ED050E174A5}" srcOrd="3" destOrd="0" parTransId="{2B14D672-3F84-4BFE-BA60-3A876D68162E}" sibTransId="{701F7237-5576-41E3-BC1A-1D14DED68E5B}"/>
    <dgm:cxn modelId="{215EAD7A-DC61-4C56-8190-87BFC7ABACD1}" type="presOf" srcId="{7C0AA184-76F7-473B-B0F8-6D0AE0D39816}" destId="{4902E6F9-04D7-485A-A2DB-6337814A7F64}" srcOrd="1" destOrd="0" presId="urn:microsoft.com/office/officeart/2005/8/layout/cycle4#2"/>
    <dgm:cxn modelId="{D708E3AC-6D2E-47DA-97A9-DC51AF8CAC33}" srcId="{4BC64F5F-123D-4383-A5D5-2ED050E174A5}" destId="{18967926-2992-4167-A809-B2A673478113}" srcOrd="6" destOrd="0" parTransId="{93FA2BAD-0AB1-4F96-AEAA-3F3AE0C9F09E}" sibTransId="{4A930B34-2134-4240-85BD-769AF1053785}"/>
    <dgm:cxn modelId="{A4145041-AB45-4DF0-A9DC-2F77E9C66269}" type="presOf" srcId="{FCBA0C0E-E886-42E3-BF47-7B83C001E13F}" destId="{8877AD09-CD55-461E-9476-700DDB90AD32}" srcOrd="0" destOrd="5" presId="urn:microsoft.com/office/officeart/2005/8/layout/cycle4#2"/>
    <dgm:cxn modelId="{83F3EF0B-26C9-4560-9009-184B14E6C5B2}" srcId="{9689798B-BBDA-4E73-AFFB-CD917D9579CB}" destId="{8A3B254B-00E2-4271-A9D5-2FDAE8AAF00B}" srcOrd="2" destOrd="0" parTransId="{E3CBD0F3-6CF4-4B2A-AC9A-850F3C69B4C4}" sibTransId="{BD712881-88D0-4E0A-A4BD-85247E3DE78B}"/>
    <dgm:cxn modelId="{761E84A5-91C3-46BB-8710-2CF407432866}" type="presOf" srcId="{71D4D7E5-132B-4888-A836-5826DF191F67}" destId="{3D4E09BF-C237-4414-AF7B-BD01190E11D0}" srcOrd="1" destOrd="4" presId="urn:microsoft.com/office/officeart/2005/8/layout/cycle4#2"/>
    <dgm:cxn modelId="{2C8DBCC9-B300-470F-AA26-36F43A066C2D}" srcId="{9689798B-BBDA-4E73-AFFB-CD917D9579CB}" destId="{848BE5AD-2172-40E1-92AA-93B8A228FF77}" srcOrd="6" destOrd="0" parTransId="{CF206C57-1040-4282-9ABF-EA7D7D773578}" sibTransId="{893BF56E-4A94-4071-A401-D40CB802A56E}"/>
    <dgm:cxn modelId="{07936A82-0C51-48EA-9EBE-E13900A17F52}" type="presOf" srcId="{CB01DBD0-9E7F-48D9-BEF5-03C5E296CF6C}" destId="{B4E724FA-DD1F-46E5-BBE2-406D5FAAB0AD}" srcOrd="0" destOrd="0" presId="urn:microsoft.com/office/officeart/2005/8/layout/cycle4#2"/>
    <dgm:cxn modelId="{ACFF7211-A995-4269-83D1-9A94599D877C}" type="presOf" srcId="{ADDD1A31-4D22-4027-9D79-8163A46B185F}" destId="{4902E6F9-04D7-485A-A2DB-6337814A7F64}" srcOrd="1" destOrd="3" presId="urn:microsoft.com/office/officeart/2005/8/layout/cycle4#2"/>
    <dgm:cxn modelId="{7BCBFF52-860F-4371-9788-52BCEFAF9EF6}" type="presOf" srcId="{DCDD0F7A-FD61-41DC-93C7-1D15362479B6}" destId="{F40964D9-A6B0-4C35-8205-7F6F9757F0CA}" srcOrd="0" destOrd="5" presId="urn:microsoft.com/office/officeart/2005/8/layout/cycle4#2"/>
    <dgm:cxn modelId="{9942379F-3B5C-417F-978E-06CD2659EBA5}" type="presOf" srcId="{88AD1B34-B67D-4B7A-BC26-9BF0658934A1}" destId="{8B4C7967-74D4-4D5C-A435-9E797D6323F2}" srcOrd="1" destOrd="1" presId="urn:microsoft.com/office/officeart/2005/8/layout/cycle4#2"/>
    <dgm:cxn modelId="{FDE5AA04-BE35-4BC9-9BCB-1EE321D51E11}" type="presOf" srcId="{5E2CD3BC-0E14-4C72-810D-7BDBE1CE1FE6}" destId="{8E6F14A1-709F-466B-9B0E-1604DFE0DD44}" srcOrd="0" destOrd="0" presId="urn:microsoft.com/office/officeart/2005/8/layout/cycle4#2"/>
    <dgm:cxn modelId="{D387B7B6-017B-4CB7-A21D-83310BF6286C}" srcId="{CB01DBD0-9E7F-48D9-BEF5-03C5E296CF6C}" destId="{9E0FB7A8-1653-4B98-8861-FED28688F24C}" srcOrd="2" destOrd="0" parTransId="{4C983695-4AC8-4ED5-888A-BC023B1420AA}" sibTransId="{B59AB058-D90B-4033-AA09-18286B4BA6F0}"/>
    <dgm:cxn modelId="{107D1DBC-5895-427E-ADC7-84FB54BCCD56}" type="presOf" srcId="{EC6B4F44-8883-4891-BAC1-5954D5DD827B}" destId="{E22D8072-FAA6-4008-B349-DA38DA862D0B}" srcOrd="1" destOrd="3" presId="urn:microsoft.com/office/officeart/2005/8/layout/cycle4#2"/>
    <dgm:cxn modelId="{1862E9D2-2BA9-4665-B174-9F4A9614F9E9}" srcId="{9689798B-BBDA-4E73-AFFB-CD917D9579CB}" destId="{7070DA73-A8C8-4842-98A5-80A538D4E43A}" srcOrd="3" destOrd="0" parTransId="{3AE943D6-A7BF-4897-A7A5-3A448ACB655D}" sibTransId="{4601707D-3680-4A7E-B4DE-8C1C92297B80}"/>
    <dgm:cxn modelId="{FD669E24-722C-4531-924A-DB0FEFC17E1B}" type="presOf" srcId="{88AD1B34-B67D-4B7A-BC26-9BF0658934A1}" destId="{CB7A555E-22F3-445C-8730-67B9804B5C64}" srcOrd="0" destOrd="1" presId="urn:microsoft.com/office/officeart/2005/8/layout/cycle4#2"/>
    <dgm:cxn modelId="{8D2AAFFC-2FAA-4D06-9998-24C72A77742A}" type="presOf" srcId="{9719B3F5-4238-47B7-82C0-4074A36B9430}" destId="{8877AD09-CD55-461E-9476-700DDB90AD32}" srcOrd="0" destOrd="0" presId="urn:microsoft.com/office/officeart/2005/8/layout/cycle4#2"/>
    <dgm:cxn modelId="{38731A31-06E8-4CB4-84AA-2CAB1F5C7A8A}" type="presOf" srcId="{38D83A61-67F5-41BE-A9B2-B8067834F5C1}" destId="{4902E6F9-04D7-485A-A2DB-6337814A7F64}" srcOrd="1" destOrd="2" presId="urn:microsoft.com/office/officeart/2005/8/layout/cycle4#2"/>
    <dgm:cxn modelId="{75FD502C-0191-48F1-8ABA-1D530008F05B}" type="presOf" srcId="{FCBA0C0E-E886-42E3-BF47-7B83C001E13F}" destId="{3D4E09BF-C237-4414-AF7B-BD01190E11D0}" srcOrd="1" destOrd="5" presId="urn:microsoft.com/office/officeart/2005/8/layout/cycle4#2"/>
    <dgm:cxn modelId="{12EF4F85-680A-49AF-BE1B-B1ECC109A698}" type="presOf" srcId="{7C0AA184-76F7-473B-B0F8-6D0AE0D39816}" destId="{F40964D9-A6B0-4C35-8205-7F6F9757F0CA}" srcOrd="0" destOrd="0" presId="urn:microsoft.com/office/officeart/2005/8/layout/cycle4#2"/>
    <dgm:cxn modelId="{57B020B6-D4CE-4A1D-8B57-D8CFC8C3420B}" type="presOf" srcId="{EC6B4F44-8883-4891-BAC1-5954D5DD827B}" destId="{1CCA5822-30A6-4DA7-8239-8CBE8CE33A28}" srcOrd="0" destOrd="3" presId="urn:microsoft.com/office/officeart/2005/8/layout/cycle4#2"/>
    <dgm:cxn modelId="{41C7181E-3EB2-4363-8770-EC42AC77E22E}" type="presOf" srcId="{E832F848-4C77-4C19-843B-19C6B23D461D}" destId="{1CCA5822-30A6-4DA7-8239-8CBE8CE33A28}" srcOrd="0" destOrd="2" presId="urn:microsoft.com/office/officeart/2005/8/layout/cycle4#2"/>
    <dgm:cxn modelId="{5010ABDD-DFBA-496E-918D-81F0081A43FE}" srcId="{4BC64F5F-123D-4383-A5D5-2ED050E174A5}" destId="{DCDD0F7A-FD61-41DC-93C7-1D15362479B6}" srcOrd="5" destOrd="0" parTransId="{BFDFCD72-CE99-4B4F-B0D0-1715261D430F}" sibTransId="{087D46DB-8535-4889-8173-CF171A3F8907}"/>
    <dgm:cxn modelId="{71AFBBB3-8B60-48D8-B128-1074945BA33F}" type="presOf" srcId="{E5BDFCF5-D5DF-4E71-A27E-4D4DC24513A1}" destId="{CB7A555E-22F3-445C-8730-67B9804B5C64}" srcOrd="0" destOrd="0" presId="urn:microsoft.com/office/officeart/2005/8/layout/cycle4#2"/>
    <dgm:cxn modelId="{5CEE5828-5B65-45D2-BC8C-0540B03386AE}" type="presOf" srcId="{765BB030-DB90-4B60-A259-92950E65185B}" destId="{4902E6F9-04D7-485A-A2DB-6337814A7F64}" srcOrd="1" destOrd="8" presId="urn:microsoft.com/office/officeart/2005/8/layout/cycle4#2"/>
    <dgm:cxn modelId="{49CA2F26-9181-4FE3-A975-C770A1FA1D43}" type="presParOf" srcId="{A6DF96E5-41F8-41E6-903C-1EF42CD2B597}" destId="{AE2A9253-BD26-4F27-852F-2DC1581E2403}" srcOrd="0" destOrd="0" presId="urn:microsoft.com/office/officeart/2005/8/layout/cycle4#2"/>
    <dgm:cxn modelId="{E8745AA9-FAD6-4331-86E3-46CB5585250A}" type="presParOf" srcId="{AE2A9253-BD26-4F27-852F-2DC1581E2403}" destId="{AAF8E62C-A458-492E-8966-BB26D918A79F}" srcOrd="0" destOrd="0" presId="urn:microsoft.com/office/officeart/2005/8/layout/cycle4#2"/>
    <dgm:cxn modelId="{1E8FD2F2-113F-4C59-AC26-04E21CB5947F}" type="presParOf" srcId="{AAF8E62C-A458-492E-8966-BB26D918A79F}" destId="{1CCA5822-30A6-4DA7-8239-8CBE8CE33A28}" srcOrd="0" destOrd="0" presId="urn:microsoft.com/office/officeart/2005/8/layout/cycle4#2"/>
    <dgm:cxn modelId="{0C07F13F-C8B0-4E8D-8E58-FC1A82AE944F}" type="presParOf" srcId="{AAF8E62C-A458-492E-8966-BB26D918A79F}" destId="{E22D8072-FAA6-4008-B349-DA38DA862D0B}" srcOrd="1" destOrd="0" presId="urn:microsoft.com/office/officeart/2005/8/layout/cycle4#2"/>
    <dgm:cxn modelId="{2BC0C8A6-8797-43A7-B5D1-E8AC79EC60CB}" type="presParOf" srcId="{AE2A9253-BD26-4F27-852F-2DC1581E2403}" destId="{EE51A08C-EE63-4ACE-AC18-78F459BCEDEE}" srcOrd="1" destOrd="0" presId="urn:microsoft.com/office/officeart/2005/8/layout/cycle4#2"/>
    <dgm:cxn modelId="{41CABD48-61F4-4AB4-A266-4ACEFA47D24A}" type="presParOf" srcId="{EE51A08C-EE63-4ACE-AC18-78F459BCEDEE}" destId="{CB7A555E-22F3-445C-8730-67B9804B5C64}" srcOrd="0" destOrd="0" presId="urn:microsoft.com/office/officeart/2005/8/layout/cycle4#2"/>
    <dgm:cxn modelId="{A1915F65-AD99-48AA-8158-76BFC1EEB4AF}" type="presParOf" srcId="{EE51A08C-EE63-4ACE-AC18-78F459BCEDEE}" destId="{8B4C7967-74D4-4D5C-A435-9E797D6323F2}" srcOrd="1" destOrd="0" presId="urn:microsoft.com/office/officeart/2005/8/layout/cycle4#2"/>
    <dgm:cxn modelId="{4048F10B-CB22-4ADD-8F0B-90F17677C0E7}" type="presParOf" srcId="{AE2A9253-BD26-4F27-852F-2DC1581E2403}" destId="{FD877225-31B0-4693-A471-1F028ED9D574}" srcOrd="2" destOrd="0" presId="urn:microsoft.com/office/officeart/2005/8/layout/cycle4#2"/>
    <dgm:cxn modelId="{91FE22A2-EDA5-46F6-BB1C-E5B8AE9598EB}" type="presParOf" srcId="{FD877225-31B0-4693-A471-1F028ED9D574}" destId="{8877AD09-CD55-461E-9476-700DDB90AD32}" srcOrd="0" destOrd="0" presId="urn:microsoft.com/office/officeart/2005/8/layout/cycle4#2"/>
    <dgm:cxn modelId="{61DE059B-9BEF-40C6-9DBA-2EC4A23FF0C4}" type="presParOf" srcId="{FD877225-31B0-4693-A471-1F028ED9D574}" destId="{3D4E09BF-C237-4414-AF7B-BD01190E11D0}" srcOrd="1" destOrd="0" presId="urn:microsoft.com/office/officeart/2005/8/layout/cycle4#2"/>
    <dgm:cxn modelId="{373FE09F-1397-49F3-9E8F-6ACED8720C48}" type="presParOf" srcId="{AE2A9253-BD26-4F27-852F-2DC1581E2403}" destId="{06023985-DC5A-4406-96F8-CCC7BCE00B21}" srcOrd="3" destOrd="0" presId="urn:microsoft.com/office/officeart/2005/8/layout/cycle4#2"/>
    <dgm:cxn modelId="{B3478D24-BC70-44E5-BB07-F1868196502D}" type="presParOf" srcId="{06023985-DC5A-4406-96F8-CCC7BCE00B21}" destId="{F40964D9-A6B0-4C35-8205-7F6F9757F0CA}" srcOrd="0" destOrd="0" presId="urn:microsoft.com/office/officeart/2005/8/layout/cycle4#2"/>
    <dgm:cxn modelId="{28D6CC79-E565-4E87-BED2-5185B17C93AC}" type="presParOf" srcId="{06023985-DC5A-4406-96F8-CCC7BCE00B21}" destId="{4902E6F9-04D7-485A-A2DB-6337814A7F64}" srcOrd="1" destOrd="0" presId="urn:microsoft.com/office/officeart/2005/8/layout/cycle4#2"/>
    <dgm:cxn modelId="{9CD6F294-A7BE-4481-80E8-A7DE0ABE23B9}" type="presParOf" srcId="{AE2A9253-BD26-4F27-852F-2DC1581E2403}" destId="{E8A8D9DB-3C05-423F-A1F1-A5DC6EEA1378}" srcOrd="4" destOrd="0" presId="urn:microsoft.com/office/officeart/2005/8/layout/cycle4#2"/>
    <dgm:cxn modelId="{13CE066B-252B-4DF3-835B-942B082DCBAE}" type="presParOf" srcId="{A6DF96E5-41F8-41E6-903C-1EF42CD2B597}" destId="{EF88F8D6-D2DB-4897-9F67-40F5CF59B613}" srcOrd="1" destOrd="0" presId="urn:microsoft.com/office/officeart/2005/8/layout/cycle4#2"/>
    <dgm:cxn modelId="{D9E4D7AE-6FC8-4FB3-BA23-DFB21B75DF0B}" type="presParOf" srcId="{EF88F8D6-D2DB-4897-9F67-40F5CF59B613}" destId="{8E6F14A1-709F-466B-9B0E-1604DFE0DD44}" srcOrd="0" destOrd="0" presId="urn:microsoft.com/office/officeart/2005/8/layout/cycle4#2"/>
    <dgm:cxn modelId="{FF93168F-EEA2-4F53-9FD5-9340BC9B0F39}" type="presParOf" srcId="{EF88F8D6-D2DB-4897-9F67-40F5CF59B613}" destId="{B4E724FA-DD1F-46E5-BBE2-406D5FAAB0AD}" srcOrd="1" destOrd="0" presId="urn:microsoft.com/office/officeart/2005/8/layout/cycle4#2"/>
    <dgm:cxn modelId="{1F53635A-F809-4A9E-A56B-7B686BFA04AB}" type="presParOf" srcId="{EF88F8D6-D2DB-4897-9F67-40F5CF59B613}" destId="{9F5FDDAD-89D1-45CB-BBF7-43033E53BB74}" srcOrd="2" destOrd="0" presId="urn:microsoft.com/office/officeart/2005/8/layout/cycle4#2"/>
    <dgm:cxn modelId="{4EF6E043-50AD-445F-ABB7-00C54D7E3A72}" type="presParOf" srcId="{EF88F8D6-D2DB-4897-9F67-40F5CF59B613}" destId="{84209196-4D06-4640-A209-331CDC8B4388}" srcOrd="3" destOrd="0" presId="urn:microsoft.com/office/officeart/2005/8/layout/cycle4#2"/>
    <dgm:cxn modelId="{4740C5E9-B2BC-41DD-A6B6-0B8BBE66C414}" type="presParOf" srcId="{EF88F8D6-D2DB-4897-9F67-40F5CF59B613}" destId="{1871352B-12EA-40B7-8758-17088EA5BD78}" srcOrd="4" destOrd="0" presId="urn:microsoft.com/office/officeart/2005/8/layout/cycle4#2"/>
    <dgm:cxn modelId="{760204BA-5641-4027-8825-F1B60FE55097}" type="presParOf" srcId="{A6DF96E5-41F8-41E6-903C-1EF42CD2B597}" destId="{E9AD0D76-957A-486D-AC59-D81C7EEDBB8D}" srcOrd="2" destOrd="0" presId="urn:microsoft.com/office/officeart/2005/8/layout/cycle4#2"/>
    <dgm:cxn modelId="{92A52572-2572-45ED-8E00-733F833715C1}" type="presParOf" srcId="{A6DF96E5-41F8-41E6-903C-1EF42CD2B597}" destId="{77608DF9-AC09-417B-A7AD-B054EC502F8E}" srcOrd="3" destOrd="0" presId="urn:microsoft.com/office/officeart/2005/8/layout/cycle4#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29D37A1B-AA8B-49EF-978F-47C513C18D7B}" type="datetimeFigureOut">
              <a:rPr lang="en-AU"/>
              <a:pPr>
                <a:defRPr/>
              </a:pPr>
              <a:t>23/10/2011</a:t>
            </a:fld>
            <a:endParaRPr lang="en-AU"/>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F0A5375F-48AE-4250-B2EE-1BFB05251E92}" type="slidenum">
              <a:rPr lang="en-AU"/>
              <a:pPr>
                <a:defRPr/>
              </a:pPr>
              <a:t>‹#›</a:t>
            </a:fld>
            <a:endParaRPr lang="en-AU"/>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AU"/>
          </a:p>
        </p:txBody>
      </p:sp>
      <p:sp>
        <p:nvSpPr>
          <p:cNvPr id="5" name="Date Placeholder 13"/>
          <p:cNvSpPr>
            <a:spLocks noGrp="1"/>
          </p:cNvSpPr>
          <p:nvPr>
            <p:ph type="dt" sz="half" idx="11"/>
          </p:nvPr>
        </p:nvSpPr>
        <p:spPr/>
        <p:txBody>
          <a:bodyPr/>
          <a:lstStyle>
            <a:lvl1pPr>
              <a:defRPr/>
            </a:lvl1pPr>
          </a:lstStyle>
          <a:p>
            <a:pPr>
              <a:defRPr/>
            </a:pPr>
            <a:fld id="{E842A12F-7EF2-4FE9-BDB1-D79308C60916}" type="datetimeFigureOut">
              <a:rPr lang="en-AU"/>
              <a:pPr>
                <a:defRPr/>
              </a:pPr>
              <a:t>23/10/2011</a:t>
            </a:fld>
            <a:endParaRPr lang="en-AU"/>
          </a:p>
        </p:txBody>
      </p:sp>
      <p:sp>
        <p:nvSpPr>
          <p:cNvPr id="6" name="Slide Number Placeholder 22"/>
          <p:cNvSpPr>
            <a:spLocks noGrp="1"/>
          </p:cNvSpPr>
          <p:nvPr>
            <p:ph type="sldNum" sz="quarter" idx="12"/>
          </p:nvPr>
        </p:nvSpPr>
        <p:spPr/>
        <p:txBody>
          <a:bodyPr/>
          <a:lstStyle>
            <a:lvl1pPr>
              <a:defRPr/>
            </a:lvl1pPr>
          </a:lstStyle>
          <a:p>
            <a:pPr>
              <a:defRPr/>
            </a:pPr>
            <a:fld id="{5F94662F-3E12-45A5-BC02-49751EDC475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AU"/>
          </a:p>
        </p:txBody>
      </p:sp>
      <p:sp>
        <p:nvSpPr>
          <p:cNvPr id="5" name="Date Placeholder 13"/>
          <p:cNvSpPr>
            <a:spLocks noGrp="1"/>
          </p:cNvSpPr>
          <p:nvPr>
            <p:ph type="dt" sz="half" idx="11"/>
          </p:nvPr>
        </p:nvSpPr>
        <p:spPr/>
        <p:txBody>
          <a:bodyPr/>
          <a:lstStyle>
            <a:lvl1pPr>
              <a:defRPr/>
            </a:lvl1pPr>
          </a:lstStyle>
          <a:p>
            <a:pPr>
              <a:defRPr/>
            </a:pPr>
            <a:fld id="{6DA0B2EE-2FEE-443C-9DD9-C622DA6D5D0A}" type="datetimeFigureOut">
              <a:rPr lang="en-AU"/>
              <a:pPr>
                <a:defRPr/>
              </a:pPr>
              <a:t>23/10/2011</a:t>
            </a:fld>
            <a:endParaRPr lang="en-AU"/>
          </a:p>
        </p:txBody>
      </p:sp>
      <p:sp>
        <p:nvSpPr>
          <p:cNvPr id="6" name="Slide Number Placeholder 22"/>
          <p:cNvSpPr>
            <a:spLocks noGrp="1"/>
          </p:cNvSpPr>
          <p:nvPr>
            <p:ph type="sldNum" sz="quarter" idx="12"/>
          </p:nvPr>
        </p:nvSpPr>
        <p:spPr/>
        <p:txBody>
          <a:bodyPr/>
          <a:lstStyle>
            <a:lvl1pPr>
              <a:defRPr/>
            </a:lvl1pPr>
          </a:lstStyle>
          <a:p>
            <a:pPr>
              <a:defRPr/>
            </a:pPr>
            <a:fld id="{AD948EDC-304B-4ACE-BAA8-5C1B6C1D6D7E}"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699C60B1-801C-4C8C-891C-735A268B6E49}" type="datetimeFigureOut">
              <a:rPr lang="en-AU"/>
              <a:pPr>
                <a:defRPr/>
              </a:pPr>
              <a:t>23/10/2011</a:t>
            </a:fld>
            <a:endParaRPr lang="en-AU"/>
          </a:p>
        </p:txBody>
      </p:sp>
      <p:sp>
        <p:nvSpPr>
          <p:cNvPr id="6" name="Footer Placeholder 4"/>
          <p:cNvSpPr>
            <a:spLocks noGrp="1"/>
          </p:cNvSpPr>
          <p:nvPr>
            <p:ph type="ftr" sz="quarter" idx="11"/>
          </p:nvPr>
        </p:nvSpPr>
        <p:spPr/>
        <p:txBody>
          <a:bodyPr/>
          <a:lstStyle>
            <a:lvl1pPr>
              <a:defRPr/>
            </a:lvl1pPr>
            <a:extLst/>
          </a:lstStyle>
          <a:p>
            <a:pPr>
              <a:defRPr/>
            </a:pPr>
            <a:endParaRPr lang="en-AU"/>
          </a:p>
        </p:txBody>
      </p:sp>
      <p:sp>
        <p:nvSpPr>
          <p:cNvPr id="7" name="Slide Number Placeholder 5"/>
          <p:cNvSpPr>
            <a:spLocks noGrp="1"/>
          </p:cNvSpPr>
          <p:nvPr>
            <p:ph type="sldNum" sz="quarter" idx="12"/>
          </p:nvPr>
        </p:nvSpPr>
        <p:spPr/>
        <p:txBody>
          <a:bodyPr/>
          <a:lstStyle>
            <a:lvl1pPr>
              <a:defRPr/>
            </a:lvl1pPr>
            <a:extLst/>
          </a:lstStyle>
          <a:p>
            <a:pPr>
              <a:defRPr/>
            </a:pPr>
            <a:fld id="{544A691E-0A14-4A4C-A59E-B41385EE1242}"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28796942-11D7-46D7-8B6B-B1D8D823E5A1}" type="datetimeFigureOut">
              <a:rPr lang="en-AU"/>
              <a:pPr>
                <a:defRPr/>
              </a:pPr>
              <a:t>23/10/2011</a:t>
            </a:fld>
            <a:endParaRPr lang="en-AU"/>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979AD11E-46EA-4283-B62A-91B36132CE3F}" type="slidenum">
              <a:rPr lang="en-AU"/>
              <a:pPr>
                <a:defRPr/>
              </a:pPr>
              <a:t>‹#›</a:t>
            </a:fld>
            <a:endParaRPr lang="en-AU"/>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21CEC078-8AD8-45F3-8706-130BFECAD55F}" type="datetimeFigureOut">
              <a:rPr lang="en-AU"/>
              <a:pPr>
                <a:defRPr/>
              </a:pPr>
              <a:t>23/10/2011</a:t>
            </a:fld>
            <a:endParaRPr lang="en-AU"/>
          </a:p>
        </p:txBody>
      </p:sp>
      <p:sp>
        <p:nvSpPr>
          <p:cNvPr id="7" name="Footer Placeholder 5"/>
          <p:cNvSpPr>
            <a:spLocks noGrp="1"/>
          </p:cNvSpPr>
          <p:nvPr>
            <p:ph type="ftr" sz="quarter" idx="11"/>
          </p:nvPr>
        </p:nvSpPr>
        <p:spPr/>
        <p:txBody>
          <a:bodyPr/>
          <a:lstStyle>
            <a:lvl1pPr>
              <a:defRPr/>
            </a:lvl1pPr>
            <a:extLst/>
          </a:lstStyle>
          <a:p>
            <a:pPr>
              <a:defRPr/>
            </a:pPr>
            <a:endParaRPr lang="en-AU"/>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B8FDA8F3-C05F-4E2C-8452-ABAC62240A96}"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0B242469-F988-42C7-A761-CB200BE30D0B}" type="datetimeFigureOut">
              <a:rPr lang="en-AU"/>
              <a:pPr>
                <a:defRPr/>
              </a:pPr>
              <a:t>23/10/2011</a:t>
            </a:fld>
            <a:endParaRPr lang="en-AU"/>
          </a:p>
        </p:txBody>
      </p:sp>
      <p:sp>
        <p:nvSpPr>
          <p:cNvPr id="10" name="Footer Placeholder 7"/>
          <p:cNvSpPr>
            <a:spLocks noGrp="1"/>
          </p:cNvSpPr>
          <p:nvPr>
            <p:ph type="ftr" sz="quarter" idx="11"/>
          </p:nvPr>
        </p:nvSpPr>
        <p:spPr/>
        <p:txBody>
          <a:bodyPr/>
          <a:lstStyle>
            <a:lvl1pPr>
              <a:defRPr/>
            </a:lvl1pPr>
            <a:extLst/>
          </a:lstStyle>
          <a:p>
            <a:pPr>
              <a:defRPr/>
            </a:pPr>
            <a:endParaRPr lang="en-AU"/>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20B25A01-5DEE-4F1A-B6CF-F2D9509B257E}"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5133FC95-79AB-41E5-B4CA-D8606D8ADA7E}" type="datetimeFigureOut">
              <a:rPr lang="en-AU"/>
              <a:pPr>
                <a:defRPr/>
              </a:pPr>
              <a:t>23/10/2011</a:t>
            </a:fld>
            <a:endParaRPr lang="en-AU"/>
          </a:p>
        </p:txBody>
      </p:sp>
      <p:sp>
        <p:nvSpPr>
          <p:cNvPr id="5" name="Footer Placeholder 3"/>
          <p:cNvSpPr>
            <a:spLocks noGrp="1"/>
          </p:cNvSpPr>
          <p:nvPr>
            <p:ph type="ftr" sz="quarter" idx="11"/>
          </p:nvPr>
        </p:nvSpPr>
        <p:spPr/>
        <p:txBody>
          <a:bodyPr/>
          <a:lstStyle>
            <a:lvl1pPr>
              <a:defRPr/>
            </a:lvl1pPr>
            <a:extLst/>
          </a:lstStyle>
          <a:p>
            <a:pPr>
              <a:defRPr/>
            </a:pPr>
            <a:endParaRPr lang="en-AU"/>
          </a:p>
        </p:txBody>
      </p:sp>
      <p:sp>
        <p:nvSpPr>
          <p:cNvPr id="6" name="Slide Number Placeholder 4"/>
          <p:cNvSpPr>
            <a:spLocks noGrp="1"/>
          </p:cNvSpPr>
          <p:nvPr>
            <p:ph type="sldNum" sz="quarter" idx="12"/>
          </p:nvPr>
        </p:nvSpPr>
        <p:spPr/>
        <p:txBody>
          <a:bodyPr/>
          <a:lstStyle>
            <a:lvl1pPr>
              <a:defRPr/>
            </a:lvl1pPr>
            <a:extLst/>
          </a:lstStyle>
          <a:p>
            <a:pPr>
              <a:defRPr/>
            </a:pPr>
            <a:fld id="{D4C3F98C-7634-476E-ADE5-F4919C5E3652}"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AU"/>
          </a:p>
        </p:txBody>
      </p:sp>
      <p:sp>
        <p:nvSpPr>
          <p:cNvPr id="3" name="Date Placeholder 13"/>
          <p:cNvSpPr>
            <a:spLocks noGrp="1"/>
          </p:cNvSpPr>
          <p:nvPr>
            <p:ph type="dt" sz="half" idx="11"/>
          </p:nvPr>
        </p:nvSpPr>
        <p:spPr/>
        <p:txBody>
          <a:bodyPr/>
          <a:lstStyle>
            <a:lvl1pPr>
              <a:defRPr/>
            </a:lvl1pPr>
          </a:lstStyle>
          <a:p>
            <a:pPr>
              <a:defRPr/>
            </a:pPr>
            <a:fld id="{A3A23557-559E-4F35-9993-EC182F698126}" type="datetimeFigureOut">
              <a:rPr lang="en-AU"/>
              <a:pPr>
                <a:defRPr/>
              </a:pPr>
              <a:t>23/10/2011</a:t>
            </a:fld>
            <a:endParaRPr lang="en-AU"/>
          </a:p>
        </p:txBody>
      </p:sp>
      <p:sp>
        <p:nvSpPr>
          <p:cNvPr id="4" name="Slide Number Placeholder 22"/>
          <p:cNvSpPr>
            <a:spLocks noGrp="1"/>
          </p:cNvSpPr>
          <p:nvPr>
            <p:ph type="sldNum" sz="quarter" idx="12"/>
          </p:nvPr>
        </p:nvSpPr>
        <p:spPr/>
        <p:txBody>
          <a:bodyPr/>
          <a:lstStyle>
            <a:lvl1pPr>
              <a:defRPr/>
            </a:lvl1pPr>
          </a:lstStyle>
          <a:p>
            <a:pPr>
              <a:defRPr/>
            </a:pPr>
            <a:fld id="{150587E3-FE0E-411D-9014-69103B42DC0E}"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A11956BC-81AD-422E-AB8E-261E5E6345ED}" type="datetimeFigureOut">
              <a:rPr lang="en-AU"/>
              <a:pPr>
                <a:defRPr/>
              </a:pPr>
              <a:t>23/10/2011</a:t>
            </a:fld>
            <a:endParaRPr lang="en-AU"/>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5663E3C1-499C-44E1-9CC6-A2F1B31584F2}" type="slidenum">
              <a:rPr lang="en-AU"/>
              <a:pPr>
                <a:defRPr/>
              </a:pPr>
              <a:t>‹#›</a:t>
            </a:fld>
            <a:endParaRPr lang="en-AU"/>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E30DA56C-1672-48C8-868D-03508C424F6F}" type="datetimeFigureOut">
              <a:rPr lang="en-AU"/>
              <a:pPr>
                <a:defRPr/>
              </a:pPr>
              <a:t>23/10/2011</a:t>
            </a:fld>
            <a:endParaRPr lang="en-AU"/>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AB4FD4EC-3EAF-4BFE-82B0-0E6D5282A185}" type="slidenum">
              <a:rPr lang="en-AU"/>
              <a:pPr>
                <a:defRPr/>
              </a:pPr>
              <a:t>‹#›</a:t>
            </a:fld>
            <a:endParaRPr lang="en-AU"/>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AU"/>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884C2D21-1B5C-4ABA-A3B8-A934199666F1}" type="datetimeFigureOut">
              <a:rPr lang="en-AU"/>
              <a:pPr>
                <a:defRPr/>
              </a:pPr>
              <a:t>23/10/2011</a:t>
            </a:fld>
            <a:endParaRPr lang="en-AU"/>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9E550784-4367-472A-A005-12983324BD3E}" type="slidenum">
              <a:rPr lang="en-AU"/>
              <a:pPr>
                <a:defRPr/>
              </a:pPr>
              <a:t>‹#›</a:t>
            </a:fld>
            <a:endParaRPr lang="en-AU"/>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81" r:id="rId7"/>
    <p:sldLayoutId id="2147483690" r:id="rId8"/>
    <p:sldLayoutId id="2147483691" r:id="rId9"/>
    <p:sldLayoutId id="2147483682" r:id="rId10"/>
    <p:sldLayoutId id="2147483683"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itchFamily="18" charset="0"/>
        </a:defRPr>
      </a:lvl2pPr>
      <a:lvl3pPr marL="53975" indent="-53975" algn="r" rtl="0" fontAlgn="base">
        <a:spcBef>
          <a:spcPct val="0"/>
        </a:spcBef>
        <a:spcAft>
          <a:spcPct val="0"/>
        </a:spcAft>
        <a:defRPr sz="4600">
          <a:solidFill>
            <a:srgbClr val="E7EACB"/>
          </a:solidFill>
          <a:latin typeface="Rockwell" pitchFamily="18" charset="0"/>
        </a:defRPr>
      </a:lvl3pPr>
      <a:lvl4pPr marL="53975" indent="-53975" algn="r" rtl="0" fontAlgn="base">
        <a:spcBef>
          <a:spcPct val="0"/>
        </a:spcBef>
        <a:spcAft>
          <a:spcPct val="0"/>
        </a:spcAft>
        <a:defRPr sz="4600">
          <a:solidFill>
            <a:srgbClr val="E7EACB"/>
          </a:solidFill>
          <a:latin typeface="Rockwell" pitchFamily="18" charset="0"/>
        </a:defRPr>
      </a:lvl4pPr>
      <a:lvl5pPr marL="53975" indent="-53975" algn="r" rtl="0" fontAlgn="base">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indent="0" fontAlgn="auto">
              <a:spcAft>
                <a:spcPts val="0"/>
              </a:spcAft>
              <a:defRPr/>
            </a:pPr>
            <a:r>
              <a:rPr lang="en-AU" dirty="0" smtClean="0">
                <a:solidFill>
                  <a:schemeClr val="tx2">
                    <a:tint val="100000"/>
                    <a:shade val="90000"/>
                    <a:satMod val="250000"/>
                    <a:alpha val="100000"/>
                  </a:schemeClr>
                </a:solidFill>
              </a:rPr>
              <a:t>Belonging</a:t>
            </a:r>
            <a:endParaRPr lang="en-AU" dirty="0">
              <a:solidFill>
                <a:schemeClr val="tx2">
                  <a:tint val="100000"/>
                  <a:shade val="90000"/>
                  <a:satMod val="250000"/>
                  <a:alpha val="100000"/>
                </a:schemeClr>
              </a:solidFill>
            </a:endParaRPr>
          </a:p>
        </p:txBody>
      </p:sp>
      <p:sp>
        <p:nvSpPr>
          <p:cNvPr id="13314" name="Subtitle 2"/>
          <p:cNvSpPr>
            <a:spLocks noGrp="1"/>
          </p:cNvSpPr>
          <p:nvPr>
            <p:ph type="subTitle" idx="1"/>
          </p:nvPr>
        </p:nvSpPr>
        <p:spPr>
          <a:xfrm>
            <a:off x="2133600" y="2819400"/>
            <a:ext cx="6559550" cy="1752600"/>
          </a:xfrm>
        </p:spPr>
        <p:txBody>
          <a:bodyPr/>
          <a:lstStyle/>
          <a:p>
            <a:pPr>
              <a:spcBef>
                <a:spcPct val="0"/>
              </a:spcBef>
            </a:pPr>
            <a:r>
              <a:rPr lang="en-AU" smtClean="0"/>
              <a:t>An introduction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Key words from the Rubric</a:t>
            </a:r>
            <a:endParaRPr lang="en-AU" dirty="0">
              <a:solidFill>
                <a:schemeClr val="tx2">
                  <a:tint val="100000"/>
                  <a:shade val="90000"/>
                  <a:satMod val="250000"/>
                  <a:alpha val="100000"/>
                </a:schemeClr>
              </a:solidFill>
            </a:endParaRPr>
          </a:p>
        </p:txBody>
      </p:sp>
      <p:pic>
        <p:nvPicPr>
          <p:cNvPr id="22530" name="Content Placeholder 3"/>
          <p:cNvPicPr>
            <a:picLocks noGrp="1" noChangeAspect="1"/>
          </p:cNvPicPr>
          <p:nvPr>
            <p:ph idx="1"/>
          </p:nvPr>
        </p:nvPicPr>
        <p:blipFill>
          <a:blip r:embed="rId2" cstate="print"/>
          <a:srcRect/>
          <a:stretch>
            <a:fillRect/>
          </a:stretch>
        </p:blipFill>
        <p:spPr>
          <a:xfrm>
            <a:off x="179388" y="1916113"/>
            <a:ext cx="8739187" cy="36004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AU" dirty="0" smtClean="0">
                <a:solidFill>
                  <a:srgbClr val="0070C0"/>
                </a:solidFill>
              </a:rPr>
              <a:t>Your Own Belonging </a:t>
            </a:r>
            <a:r>
              <a:rPr lang="en-AU" dirty="0" err="1" smtClean="0">
                <a:solidFill>
                  <a:srgbClr val="0070C0"/>
                </a:solidFill>
              </a:rPr>
              <a:t>Mindma</a:t>
            </a:r>
            <a:r>
              <a:rPr lang="en-AU" dirty="0" err="1">
                <a:solidFill>
                  <a:srgbClr val="0070C0"/>
                </a:solidFill>
              </a:rPr>
              <a:t>p</a:t>
            </a:r>
            <a:endParaRPr lang="en-AU" dirty="0">
              <a:solidFill>
                <a:srgbClr val="0070C0"/>
              </a:solidFill>
            </a:endParaRPr>
          </a:p>
        </p:txBody>
      </p:sp>
      <p:graphicFrame>
        <p:nvGraphicFramePr>
          <p:cNvPr id="5" name="Content Placeholder 4"/>
          <p:cNvGraphicFramePr>
            <a:graphicFrameLocks noGrp="1"/>
          </p:cNvGraphicFramePr>
          <p:nvPr>
            <p:ph idx="1"/>
          </p:nvPr>
        </p:nvGraphicFramePr>
        <p:xfrm>
          <a:off x="179512" y="1412776"/>
          <a:ext cx="89644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lt1">
            <a:hueOff val="0"/>
            <a:satOff val="0"/>
            <a:lumOff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rgbClr val="0070C0"/>
                </a:solidFill>
              </a:rPr>
              <a:t>My Own Belonging </a:t>
            </a:r>
            <a:r>
              <a:rPr lang="en-AU" dirty="0" err="1" smtClean="0">
                <a:solidFill>
                  <a:srgbClr val="0070C0"/>
                </a:solidFill>
              </a:rPr>
              <a:t>Mindma</a:t>
            </a:r>
            <a:r>
              <a:rPr lang="en-AU" dirty="0" err="1">
                <a:solidFill>
                  <a:srgbClr val="0070C0"/>
                </a:solidFill>
              </a:rPr>
              <a:t>p</a:t>
            </a:r>
            <a:endParaRPr lang="en-AU" dirty="0">
              <a:solidFill>
                <a:srgbClr val="0070C0"/>
              </a:solidFill>
            </a:endParaRPr>
          </a:p>
        </p:txBody>
      </p:sp>
      <p:graphicFrame>
        <p:nvGraphicFramePr>
          <p:cNvPr id="5" name="Content Placeholder 4"/>
          <p:cNvGraphicFramePr>
            <a:graphicFrameLocks noGrp="1"/>
          </p:cNvGraphicFramePr>
          <p:nvPr>
            <p:ph idx="1"/>
          </p:nvPr>
        </p:nvGraphicFramePr>
        <p:xfrm>
          <a:off x="179512" y="1412776"/>
          <a:ext cx="89644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AU" dirty="0" smtClean="0">
                <a:solidFill>
                  <a:schemeClr val="tx2">
                    <a:tint val="100000"/>
                    <a:shade val="90000"/>
                    <a:satMod val="250000"/>
                    <a:alpha val="100000"/>
                  </a:schemeClr>
                </a:solidFill>
              </a:rPr>
              <a:t>The words we choose for Belonging</a:t>
            </a:r>
            <a:endParaRPr lang="en-AU"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1258888" y="1484313"/>
          <a:ext cx="6697662" cy="5521325"/>
        </p:xfrm>
        <a:graphic>
          <a:graphicData uri="http://schemas.openxmlformats.org/drawingml/2006/table">
            <a:tbl>
              <a:tblPr firstRow="1" firstCol="1" bandRow="1">
                <a:tableStyleId>{5C22544A-7EE6-4342-B048-85BDC9FD1C3A}</a:tableStyleId>
              </a:tblPr>
              <a:tblGrid>
                <a:gridCol w="2232248"/>
                <a:gridCol w="2232248"/>
                <a:gridCol w="2232248"/>
              </a:tblGrid>
              <a:tr h="240027">
                <a:tc>
                  <a:txBody>
                    <a:bodyPr/>
                    <a:lstStyle/>
                    <a:p>
                      <a:pPr>
                        <a:lnSpc>
                          <a:spcPct val="115000"/>
                        </a:lnSpc>
                        <a:spcAft>
                          <a:spcPts val="0"/>
                        </a:spcAft>
                      </a:pPr>
                      <a:r>
                        <a:rPr lang="en-AU" sz="1500" b="0" dirty="0" smtClean="0">
                          <a:solidFill>
                            <a:schemeClr val="bg1"/>
                          </a:solidFill>
                          <a:effectLst/>
                        </a:rPr>
                        <a:t>Relationship</a:t>
                      </a:r>
                      <a:endParaRPr lang="en-AU" sz="1500" b="0" dirty="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b="0" dirty="0">
                          <a:solidFill>
                            <a:schemeClr val="bg1"/>
                          </a:solidFill>
                          <a:effectLst/>
                        </a:rPr>
                        <a:t>Alienation</a:t>
                      </a:r>
                      <a:endParaRPr lang="en-AU" sz="1500" b="0" dirty="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b="0" dirty="0">
                          <a:solidFill>
                            <a:schemeClr val="bg1"/>
                          </a:solidFill>
                          <a:effectLst/>
                        </a:rPr>
                        <a:t>The Black Sheep</a:t>
                      </a:r>
                      <a:endParaRPr lang="en-AU" sz="1500" b="0" dirty="0">
                        <a:solidFill>
                          <a:schemeClr val="bg1"/>
                        </a:solidFill>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Affinity</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Isolation</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Deviant</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Acceptance</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Disconnected</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Drifter</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Fellowship</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Estrangement</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Misfit</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Association</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Outcast</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Outsider</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Loyalty</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Divorce</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Pariah</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Attachment</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Withdrawal</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Rebel</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Inclusion</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Separation</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The Whistleblower</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Rapport</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Remoteness</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 </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Affiliation</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Indifference</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Out-of-the-way</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Kinship</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Disaffection</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In the Middle of Nowhere</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Togetherness</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Loneliness</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 </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Closeness</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Exile</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Issues of Citizenship</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Membership</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Insularity</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Issues of Identity</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Community</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Segregation</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 </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Solidarity</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Distant</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Belonging to the text</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Family</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Otherness</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Exclusion from the text</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Understanding</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Displacement</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 </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Conformity</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Exclusion</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 </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smtClean="0">
                          <a:solidFill>
                            <a:schemeClr val="bg1"/>
                          </a:solidFill>
                          <a:effectLst/>
                        </a:rPr>
                        <a:t> </a:t>
                      </a:r>
                      <a:endParaRPr lang="en-AU" sz="1500" b="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Rejection</a:t>
                      </a:r>
                      <a:endParaRPr lang="en-AU" sz="150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a:effectLst/>
                        </a:rPr>
                        <a:t> </a:t>
                      </a:r>
                      <a:endParaRPr lang="en-AU" sz="1500">
                        <a:effectLst/>
                        <a:latin typeface="Calibri"/>
                        <a:ea typeface="Calibri"/>
                        <a:cs typeface="Times New Roman"/>
                      </a:endParaRPr>
                    </a:p>
                  </a:txBody>
                  <a:tcPr marL="0" marR="0" marT="0" marB="0">
                    <a:solidFill>
                      <a:schemeClr val="tx1"/>
                    </a:solidFill>
                  </a:tcPr>
                </a:tc>
              </a:tr>
              <a:tr h="240027">
                <a:tc>
                  <a:txBody>
                    <a:bodyPr/>
                    <a:lstStyle/>
                    <a:p>
                      <a:pPr>
                        <a:lnSpc>
                          <a:spcPct val="115000"/>
                        </a:lnSpc>
                        <a:spcAft>
                          <a:spcPts val="0"/>
                        </a:spcAft>
                      </a:pPr>
                      <a:r>
                        <a:rPr lang="en-AU" sz="1500" b="0" dirty="0" smtClean="0">
                          <a:solidFill>
                            <a:schemeClr val="bg1"/>
                          </a:solidFill>
                          <a:effectLst/>
                        </a:rPr>
                        <a:t> </a:t>
                      </a:r>
                      <a:endParaRPr lang="en-AU" sz="1500" b="0" dirty="0">
                        <a:solidFill>
                          <a:schemeClr val="bg1"/>
                        </a:solidFill>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dirty="0">
                          <a:effectLst/>
                        </a:rPr>
                        <a:t>Marginality</a:t>
                      </a:r>
                      <a:endParaRPr lang="en-AU" sz="1500" dirty="0">
                        <a:effectLst/>
                        <a:latin typeface="Calibri"/>
                        <a:ea typeface="Calibri"/>
                        <a:cs typeface="Times New Roman"/>
                      </a:endParaRPr>
                    </a:p>
                  </a:txBody>
                  <a:tcPr marL="0" marR="0" marT="0" marB="0">
                    <a:solidFill>
                      <a:schemeClr val="tx1"/>
                    </a:solidFill>
                  </a:tcPr>
                </a:tc>
                <a:tc>
                  <a:txBody>
                    <a:bodyPr/>
                    <a:lstStyle/>
                    <a:p>
                      <a:pPr>
                        <a:lnSpc>
                          <a:spcPct val="115000"/>
                        </a:lnSpc>
                        <a:spcAft>
                          <a:spcPts val="0"/>
                        </a:spcAft>
                      </a:pPr>
                      <a:r>
                        <a:rPr lang="en-AU" sz="1500" dirty="0">
                          <a:effectLst/>
                        </a:rPr>
                        <a:t> </a:t>
                      </a:r>
                      <a:endParaRPr lang="en-AU" sz="1500" dirty="0">
                        <a:effectLst/>
                        <a:latin typeface="Calibri"/>
                        <a:ea typeface="Calibri"/>
                        <a:cs typeface="Times New Roman"/>
                      </a:endParaRPr>
                    </a:p>
                  </a:txBody>
                  <a:tcPr marL="0" marR="0" marT="0" marB="0">
                    <a:solidFill>
                      <a:schemeClr val="tx1"/>
                    </a:solidFill>
                  </a:tcPr>
                </a:tc>
              </a:tr>
            </a:tbl>
          </a:graphicData>
        </a:graphic>
      </p:graphicFrame>
      <p:sp>
        <p:nvSpPr>
          <p:cNvPr id="25692" name="TextBox 4"/>
          <p:cNvSpPr txBox="1">
            <a:spLocks noChangeArrowheads="1"/>
          </p:cNvSpPr>
          <p:nvPr/>
        </p:nvSpPr>
        <p:spPr bwMode="auto">
          <a:xfrm rot="-5400000">
            <a:off x="-1886743" y="4312444"/>
            <a:ext cx="4465637" cy="276225"/>
          </a:xfrm>
          <a:prstGeom prst="rect">
            <a:avLst/>
          </a:prstGeom>
          <a:noFill/>
          <a:ln w="9525">
            <a:noFill/>
            <a:miter lim="800000"/>
            <a:headEnd/>
            <a:tailEnd/>
          </a:ln>
        </p:spPr>
        <p:txBody>
          <a:bodyPr>
            <a:spAutoFit/>
          </a:bodyPr>
          <a:lstStyle/>
          <a:p>
            <a:r>
              <a:rPr lang="en-AU" sz="1200">
                <a:latin typeface="Rockwell" pitchFamily="18" charset="0"/>
              </a:rPr>
              <a:t>http://www.insidebreak.org.au/belonging/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The Tension</a:t>
            </a:r>
            <a:endParaRPr lang="en-AU" dirty="0">
              <a:solidFill>
                <a:schemeClr val="tx2">
                  <a:tint val="100000"/>
                  <a:shade val="90000"/>
                  <a:satMod val="250000"/>
                  <a:alpha val="100000"/>
                </a:schemeClr>
              </a:solidFill>
            </a:endParaRPr>
          </a:p>
        </p:txBody>
      </p:sp>
      <p:sp>
        <p:nvSpPr>
          <p:cNvPr id="26626" name="Content Placeholder 2"/>
          <p:cNvSpPr>
            <a:spLocks noGrp="1"/>
          </p:cNvSpPr>
          <p:nvPr>
            <p:ph idx="1"/>
          </p:nvPr>
        </p:nvSpPr>
        <p:spPr>
          <a:xfrm>
            <a:off x="457200" y="1646238"/>
            <a:ext cx="8229600" cy="1135062"/>
          </a:xfrm>
        </p:spPr>
        <p:txBody>
          <a:bodyPr/>
          <a:lstStyle/>
          <a:p>
            <a:pPr marL="0" indent="0" algn="ctr">
              <a:buFont typeface="Wingdings 2" pitchFamily="18" charset="2"/>
              <a:buNone/>
            </a:pPr>
            <a:r>
              <a:rPr lang="en-AU" smtClean="0"/>
              <a:t>Find the point where the tension arises</a:t>
            </a:r>
          </a:p>
          <a:p>
            <a:pPr marL="0" indent="0" algn="ctr">
              <a:buFont typeface="Wingdings 2" pitchFamily="18" charset="2"/>
              <a:buNone/>
            </a:pPr>
            <a:r>
              <a:rPr lang="en-AU" smtClean="0"/>
              <a:t>between</a:t>
            </a:r>
          </a:p>
        </p:txBody>
      </p:sp>
      <p:sp>
        <p:nvSpPr>
          <p:cNvPr id="4" name="TextBox 3"/>
          <p:cNvSpPr txBox="1">
            <a:spLocks noChangeArrowheads="1"/>
          </p:cNvSpPr>
          <p:nvPr/>
        </p:nvSpPr>
        <p:spPr bwMode="auto">
          <a:xfrm rot="-1009028">
            <a:off x="74613" y="3767138"/>
            <a:ext cx="4411662" cy="1168400"/>
          </a:xfrm>
          <a:prstGeom prst="rect">
            <a:avLst/>
          </a:prstGeom>
          <a:noFill/>
          <a:ln w="9525">
            <a:noFill/>
            <a:miter lim="800000"/>
            <a:headEnd/>
            <a:tailEnd/>
          </a:ln>
        </p:spPr>
        <p:txBody>
          <a:bodyPr>
            <a:spAutoFit/>
          </a:bodyPr>
          <a:lstStyle/>
          <a:p>
            <a:r>
              <a:rPr lang="en-AU" sz="7000">
                <a:solidFill>
                  <a:srgbClr val="0070C0"/>
                </a:solidFill>
                <a:latin typeface="Rockwell" pitchFamily="18" charset="0"/>
              </a:rPr>
              <a:t>Belonging</a:t>
            </a:r>
          </a:p>
        </p:txBody>
      </p:sp>
      <p:sp>
        <p:nvSpPr>
          <p:cNvPr id="5" name="TextBox 4"/>
          <p:cNvSpPr txBox="1">
            <a:spLocks noChangeArrowheads="1"/>
          </p:cNvSpPr>
          <p:nvPr/>
        </p:nvSpPr>
        <p:spPr bwMode="auto">
          <a:xfrm>
            <a:off x="4211638" y="3125788"/>
            <a:ext cx="1152525" cy="1630362"/>
          </a:xfrm>
          <a:prstGeom prst="rect">
            <a:avLst/>
          </a:prstGeom>
          <a:noFill/>
          <a:ln w="9525">
            <a:noFill/>
            <a:miter lim="800000"/>
            <a:headEnd/>
            <a:tailEnd/>
          </a:ln>
        </p:spPr>
        <p:txBody>
          <a:bodyPr>
            <a:spAutoFit/>
          </a:bodyPr>
          <a:lstStyle/>
          <a:p>
            <a:r>
              <a:rPr lang="en-AU" sz="10000">
                <a:latin typeface="Rockwell" pitchFamily="18" charset="0"/>
              </a:rPr>
              <a:t>&amp;</a:t>
            </a:r>
          </a:p>
        </p:txBody>
      </p:sp>
      <p:sp>
        <p:nvSpPr>
          <p:cNvPr id="6" name="TextBox 5"/>
          <p:cNvSpPr txBox="1">
            <a:spLocks noChangeArrowheads="1"/>
          </p:cNvSpPr>
          <p:nvPr/>
        </p:nvSpPr>
        <p:spPr bwMode="auto">
          <a:xfrm rot="1426333">
            <a:off x="3868738" y="4964113"/>
            <a:ext cx="4413250" cy="1169987"/>
          </a:xfrm>
          <a:prstGeom prst="rect">
            <a:avLst/>
          </a:prstGeom>
          <a:noFill/>
          <a:ln w="9525">
            <a:noFill/>
            <a:miter lim="800000"/>
            <a:headEnd/>
            <a:tailEnd/>
          </a:ln>
        </p:spPr>
        <p:txBody>
          <a:bodyPr>
            <a:spAutoFit/>
          </a:bodyPr>
          <a:lstStyle/>
          <a:p>
            <a:r>
              <a:rPr lang="en-AU" sz="7000">
                <a:solidFill>
                  <a:srgbClr val="CC0066"/>
                </a:solidFill>
                <a:latin typeface="Rockwell" pitchFamily="18" charset="0"/>
              </a:rPr>
              <a:t>Alienation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Immigrants</a:t>
            </a:r>
            <a:endParaRPr lang="en-AU" dirty="0">
              <a:solidFill>
                <a:schemeClr val="tx2">
                  <a:tint val="100000"/>
                  <a:shade val="90000"/>
                  <a:satMod val="250000"/>
                  <a:alpha val="100000"/>
                </a:schemeClr>
              </a:solidFill>
            </a:endParaRPr>
          </a:p>
        </p:txBody>
      </p:sp>
      <p:pic>
        <p:nvPicPr>
          <p:cNvPr id="27650" name="Picture 3"/>
          <p:cNvPicPr>
            <a:picLocks noChangeAspect="1"/>
          </p:cNvPicPr>
          <p:nvPr/>
        </p:nvPicPr>
        <p:blipFill>
          <a:blip r:embed="rId2" cstate="print"/>
          <a:srcRect/>
          <a:stretch>
            <a:fillRect/>
          </a:stretch>
        </p:blipFill>
        <p:spPr bwMode="auto">
          <a:xfrm>
            <a:off x="1979613" y="1560513"/>
            <a:ext cx="5040312" cy="4879975"/>
          </a:xfrm>
          <a:prstGeom prst="rect">
            <a:avLst/>
          </a:prstGeom>
          <a:noFill/>
          <a:ln w="9525">
            <a:noFill/>
            <a:miter lim="800000"/>
            <a:headEnd/>
            <a:tailEnd/>
          </a:ln>
        </p:spPr>
      </p:pic>
      <p:sp>
        <p:nvSpPr>
          <p:cNvPr id="27651" name="Rectangle 4"/>
          <p:cNvSpPr>
            <a:spLocks noChangeArrowheads="1"/>
          </p:cNvSpPr>
          <p:nvPr/>
        </p:nvSpPr>
        <p:spPr bwMode="auto">
          <a:xfrm rot="-5400000">
            <a:off x="-1767681" y="4007644"/>
            <a:ext cx="4572000" cy="246062"/>
          </a:xfrm>
          <a:prstGeom prst="rect">
            <a:avLst/>
          </a:prstGeom>
          <a:noFill/>
          <a:ln w="9525">
            <a:noFill/>
            <a:miter lim="800000"/>
            <a:headEnd/>
            <a:tailEnd/>
          </a:ln>
        </p:spPr>
        <p:txBody>
          <a:bodyPr>
            <a:spAutoFit/>
          </a:bodyPr>
          <a:lstStyle/>
          <a:p>
            <a:r>
              <a:rPr lang="en-AU" sz="1000">
                <a:latin typeface="Rockwell" pitchFamily="18" charset="0"/>
              </a:rPr>
              <a:t>http://www.latinamericanstudies.org/immigration/italian-immigrants-1.jpg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The Stolen Generation</a:t>
            </a:r>
            <a:endParaRPr lang="en-AU" dirty="0">
              <a:solidFill>
                <a:schemeClr val="tx2">
                  <a:tint val="100000"/>
                  <a:shade val="90000"/>
                  <a:satMod val="250000"/>
                  <a:alpha val="100000"/>
                </a:schemeClr>
              </a:solidFill>
            </a:endParaRPr>
          </a:p>
        </p:txBody>
      </p:sp>
      <p:pic>
        <p:nvPicPr>
          <p:cNvPr id="28674" name="Picture 3"/>
          <p:cNvPicPr>
            <a:picLocks noChangeAspect="1"/>
          </p:cNvPicPr>
          <p:nvPr/>
        </p:nvPicPr>
        <p:blipFill>
          <a:blip r:embed="rId2" cstate="print"/>
          <a:srcRect/>
          <a:stretch>
            <a:fillRect/>
          </a:stretch>
        </p:blipFill>
        <p:spPr bwMode="auto">
          <a:xfrm>
            <a:off x="179388" y="1430338"/>
            <a:ext cx="5472112" cy="5292725"/>
          </a:xfrm>
          <a:prstGeom prst="rect">
            <a:avLst/>
          </a:prstGeom>
          <a:noFill/>
          <a:ln w="9525">
            <a:noFill/>
            <a:miter lim="800000"/>
            <a:headEnd/>
            <a:tailEnd/>
          </a:ln>
        </p:spPr>
      </p:pic>
      <p:sp>
        <p:nvSpPr>
          <p:cNvPr id="5" name="TextBox 4"/>
          <p:cNvSpPr txBox="1">
            <a:spLocks noChangeArrowheads="1"/>
          </p:cNvSpPr>
          <p:nvPr/>
        </p:nvSpPr>
        <p:spPr bwMode="auto">
          <a:xfrm>
            <a:off x="5651500" y="1430338"/>
            <a:ext cx="3313113" cy="2862262"/>
          </a:xfrm>
          <a:prstGeom prst="rect">
            <a:avLst/>
          </a:prstGeom>
          <a:noFill/>
          <a:ln w="9525">
            <a:noFill/>
            <a:miter lim="800000"/>
            <a:headEnd/>
            <a:tailEnd/>
          </a:ln>
        </p:spPr>
        <p:txBody>
          <a:bodyPr>
            <a:spAutoFit/>
          </a:bodyPr>
          <a:lstStyle/>
          <a:p>
            <a:pPr algn="r"/>
            <a:r>
              <a:rPr lang="en-AU">
                <a:latin typeface="Rockwell" pitchFamily="18" charset="0"/>
              </a:rPr>
              <a:t>A group of tiny half-caste and quadroon children at the Darwin half-caste house. The Ministry for the Interior (Mr Perkins) recently appealed to charitable organisations in Melbourne and Sydney to find homes for the children and rescue them from becoming outcasts.</a:t>
            </a:r>
          </a:p>
        </p:txBody>
      </p:sp>
      <p:sp>
        <p:nvSpPr>
          <p:cNvPr id="6" name="TextBox 5"/>
          <p:cNvSpPr txBox="1">
            <a:spLocks noChangeArrowheads="1"/>
          </p:cNvSpPr>
          <p:nvPr/>
        </p:nvSpPr>
        <p:spPr bwMode="auto">
          <a:xfrm>
            <a:off x="5795963" y="4724400"/>
            <a:ext cx="2952750" cy="1477963"/>
          </a:xfrm>
          <a:prstGeom prst="rect">
            <a:avLst/>
          </a:prstGeom>
          <a:noFill/>
          <a:ln w="9525">
            <a:noFill/>
            <a:miter lim="800000"/>
            <a:headEnd/>
            <a:tailEnd/>
          </a:ln>
        </p:spPr>
        <p:txBody>
          <a:bodyPr>
            <a:spAutoFit/>
          </a:bodyPr>
          <a:lstStyle/>
          <a:p>
            <a:r>
              <a:rPr lang="en-AU">
                <a:latin typeface="Comic Sans MS" pitchFamily="66" charset="0"/>
              </a:rPr>
              <a:t>I like the little girl in the centre of group, but if taken by anyone else, any of the others would do as long as they are strong.</a:t>
            </a:r>
          </a:p>
        </p:txBody>
      </p:sp>
      <p:sp>
        <p:nvSpPr>
          <p:cNvPr id="7" name="Left Arrow 6"/>
          <p:cNvSpPr/>
          <p:nvPr/>
        </p:nvSpPr>
        <p:spPr>
          <a:xfrm rot="19098847">
            <a:off x="3824288" y="3992563"/>
            <a:ext cx="2319337" cy="8016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8" name="Curved Left Arrow 7"/>
          <p:cNvSpPr/>
          <p:nvPr/>
        </p:nvSpPr>
        <p:spPr>
          <a:xfrm rot="5400000">
            <a:off x="5292725" y="5243513"/>
            <a:ext cx="719137" cy="25098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solidFill>
                <a:schemeClr val="tx1"/>
              </a:solidFill>
            </a:endParaRPr>
          </a:p>
        </p:txBody>
      </p:sp>
      <p:sp>
        <p:nvSpPr>
          <p:cNvPr id="9" name="TextBox 8"/>
          <p:cNvSpPr txBox="1">
            <a:spLocks noChangeArrowheads="1"/>
          </p:cNvSpPr>
          <p:nvPr/>
        </p:nvSpPr>
        <p:spPr bwMode="auto">
          <a:xfrm>
            <a:off x="346075" y="476250"/>
            <a:ext cx="6561138" cy="277813"/>
          </a:xfrm>
          <a:prstGeom prst="rect">
            <a:avLst/>
          </a:prstGeom>
          <a:noFill/>
          <a:ln w="9525">
            <a:noFill/>
            <a:miter lim="800000"/>
            <a:headEnd/>
            <a:tailEnd/>
          </a:ln>
        </p:spPr>
        <p:txBody>
          <a:bodyPr>
            <a:spAutoFit/>
          </a:bodyPr>
          <a:lstStyle/>
          <a:p>
            <a:r>
              <a:rPr lang="en-AU" sz="1200">
                <a:latin typeface="Rockwell" pitchFamily="18" charset="0"/>
              </a:rPr>
              <a:t>http://www.creativespirits.info/aboriginalculture/politics/stolen-generations-abuse.html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Fans</a:t>
            </a:r>
            <a:endParaRPr lang="en-AU" dirty="0">
              <a:solidFill>
                <a:schemeClr val="tx2">
                  <a:tint val="100000"/>
                  <a:shade val="90000"/>
                  <a:satMod val="250000"/>
                  <a:alpha val="100000"/>
                </a:schemeClr>
              </a:solidFill>
            </a:endParaRPr>
          </a:p>
        </p:txBody>
      </p:sp>
      <p:pic>
        <p:nvPicPr>
          <p:cNvPr id="29698" name="Picture 4" descr="http://resources0.news.com.au/images/2011/08/31/1226126/425428-all-blacks-fans.jpg"/>
          <p:cNvPicPr>
            <a:picLocks noChangeAspect="1" noChangeArrowheads="1"/>
          </p:cNvPicPr>
          <p:nvPr/>
        </p:nvPicPr>
        <p:blipFill>
          <a:blip r:embed="rId2" cstate="print"/>
          <a:srcRect/>
          <a:stretch>
            <a:fillRect/>
          </a:stretch>
        </p:blipFill>
        <p:spPr bwMode="auto">
          <a:xfrm>
            <a:off x="684213" y="1557338"/>
            <a:ext cx="8191500" cy="4608512"/>
          </a:xfrm>
          <a:prstGeom prst="rect">
            <a:avLst/>
          </a:prstGeom>
          <a:noFill/>
          <a:ln w="9525">
            <a:noFill/>
            <a:miter lim="800000"/>
            <a:headEnd/>
            <a:tailEnd/>
          </a:ln>
        </p:spPr>
      </p:pic>
      <p:sp>
        <p:nvSpPr>
          <p:cNvPr id="29699" name="TextBox 5"/>
          <p:cNvSpPr txBox="1">
            <a:spLocks noChangeArrowheads="1"/>
          </p:cNvSpPr>
          <p:nvPr/>
        </p:nvSpPr>
        <p:spPr bwMode="auto">
          <a:xfrm rot="-5400000">
            <a:off x="-2865437" y="3333750"/>
            <a:ext cx="6423025" cy="276225"/>
          </a:xfrm>
          <a:prstGeom prst="rect">
            <a:avLst/>
          </a:prstGeom>
          <a:noFill/>
          <a:ln w="9525">
            <a:noFill/>
            <a:miter lim="800000"/>
            <a:headEnd/>
            <a:tailEnd/>
          </a:ln>
        </p:spPr>
        <p:txBody>
          <a:bodyPr>
            <a:spAutoFit/>
          </a:bodyPr>
          <a:lstStyle/>
          <a:p>
            <a:r>
              <a:rPr lang="en-AU" sz="1200">
                <a:latin typeface="Rockwell" pitchFamily="18" charset="0"/>
              </a:rPr>
              <a:t>http://resources0.news.com.au/images/2011/08/31/1226126/425428-all-blacks-fans.jpg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Philosophical dilemmas</a:t>
            </a:r>
            <a:endParaRPr lang="en-AU" dirty="0">
              <a:solidFill>
                <a:schemeClr val="tx2">
                  <a:tint val="100000"/>
                  <a:shade val="90000"/>
                  <a:satMod val="250000"/>
                  <a:alpha val="100000"/>
                </a:schemeClr>
              </a:solidFill>
            </a:endParaRPr>
          </a:p>
        </p:txBody>
      </p:sp>
      <p:pic>
        <p:nvPicPr>
          <p:cNvPr id="30722" name="Picture 4"/>
          <p:cNvPicPr>
            <a:picLocks noChangeAspect="1"/>
          </p:cNvPicPr>
          <p:nvPr/>
        </p:nvPicPr>
        <p:blipFill>
          <a:blip r:embed="rId2" cstate="print"/>
          <a:srcRect/>
          <a:stretch>
            <a:fillRect/>
          </a:stretch>
        </p:blipFill>
        <p:spPr bwMode="auto">
          <a:xfrm>
            <a:off x="539750" y="1773238"/>
            <a:ext cx="8064500" cy="4032250"/>
          </a:xfrm>
          <a:prstGeom prst="rect">
            <a:avLst/>
          </a:prstGeom>
          <a:noFill/>
          <a:ln w="9525">
            <a:noFill/>
            <a:miter lim="800000"/>
            <a:headEnd/>
            <a:tailEnd/>
          </a:ln>
        </p:spPr>
      </p:pic>
      <p:sp>
        <p:nvSpPr>
          <p:cNvPr id="30723" name="TextBox 5"/>
          <p:cNvSpPr txBox="1">
            <a:spLocks noChangeArrowheads="1"/>
          </p:cNvSpPr>
          <p:nvPr/>
        </p:nvSpPr>
        <p:spPr bwMode="auto">
          <a:xfrm rot="-5400000">
            <a:off x="-2865437" y="3333750"/>
            <a:ext cx="6423025" cy="276225"/>
          </a:xfrm>
          <a:prstGeom prst="rect">
            <a:avLst/>
          </a:prstGeom>
          <a:noFill/>
          <a:ln w="9525">
            <a:noFill/>
            <a:miter lim="800000"/>
            <a:headEnd/>
            <a:tailEnd/>
          </a:ln>
        </p:spPr>
        <p:txBody>
          <a:bodyPr>
            <a:spAutoFit/>
          </a:bodyPr>
          <a:lstStyle/>
          <a:p>
            <a:r>
              <a:rPr lang="en-AU" sz="1200">
                <a:latin typeface="Rockwell" pitchFamily="18" charset="0"/>
              </a:rPr>
              <a:t>http://www.offthemarkcartoons.com/cartoons/2006-11-12.gif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rgbClr val="FF0000"/>
          </a:fgClr>
          <a:bgClr>
            <a:srgbClr val="FF0000"/>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Umbrella Statements</a:t>
            </a:r>
            <a:endParaRPr lang="en-AU" dirty="0">
              <a:solidFill>
                <a:schemeClr val="tx2">
                  <a:tint val="100000"/>
                  <a:shade val="90000"/>
                  <a:satMod val="250000"/>
                  <a:alpha val="100000"/>
                </a:schemeClr>
              </a:solidFill>
            </a:endParaRPr>
          </a:p>
        </p:txBody>
      </p:sp>
      <p:sp>
        <p:nvSpPr>
          <p:cNvPr id="31747" name="Content Placeholder 2"/>
          <p:cNvSpPr>
            <a:spLocks noGrp="1"/>
          </p:cNvSpPr>
          <p:nvPr>
            <p:ph idx="1"/>
          </p:nvPr>
        </p:nvSpPr>
        <p:spPr/>
        <p:txBody>
          <a:bodyPr/>
          <a:lstStyle/>
          <a:p>
            <a:pPr marL="0" indent="0">
              <a:buFont typeface="Wingdings 2" pitchFamily="18" charset="2"/>
              <a:buNone/>
            </a:pPr>
            <a:r>
              <a:rPr lang="en-AU" smtClean="0"/>
              <a:t>As we go – you need to be collating the CONCEPTS of Belonging – </a:t>
            </a:r>
          </a:p>
          <a:p>
            <a:pPr marL="0" indent="0">
              <a:buFont typeface="Wingdings 2" pitchFamily="18" charset="2"/>
              <a:buNone/>
            </a:pPr>
            <a:r>
              <a:rPr lang="en-AU" smtClean="0"/>
              <a:t>		</a:t>
            </a:r>
          </a:p>
          <a:p>
            <a:pPr marL="0" indent="0">
              <a:buFont typeface="Wingdings 2" pitchFamily="18" charset="2"/>
              <a:buNone/>
            </a:pPr>
            <a:r>
              <a:rPr lang="en-AU" smtClean="0"/>
              <a:t>		STATEMENTS that encapsulate 		an aspect of belonging that is 		portrayed within a text</a:t>
            </a:r>
          </a:p>
        </p:txBody>
      </p:sp>
      <p:pic>
        <p:nvPicPr>
          <p:cNvPr id="31748" name="Picture 4" descr="red_white_beach_umbrella"/>
          <p:cNvPicPr>
            <a:picLocks noChangeAspect="1" noChangeArrowheads="1"/>
          </p:cNvPicPr>
          <p:nvPr/>
        </p:nvPicPr>
        <p:blipFill>
          <a:blip r:embed="rId2" cstate="print"/>
          <a:srcRect/>
          <a:stretch>
            <a:fillRect/>
          </a:stretch>
        </p:blipFill>
        <p:spPr bwMode="auto">
          <a:xfrm>
            <a:off x="1547813" y="188913"/>
            <a:ext cx="1366837" cy="1166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What do you belong to?</a:t>
            </a:r>
            <a:endParaRPr lang="en-AU" dirty="0">
              <a:solidFill>
                <a:schemeClr val="tx2">
                  <a:tint val="100000"/>
                  <a:shade val="90000"/>
                  <a:satMod val="250000"/>
                  <a:alpha val="100000"/>
                </a:schemeClr>
              </a:solidFill>
            </a:endParaRPr>
          </a:p>
        </p:txBody>
      </p:sp>
      <p:sp>
        <p:nvSpPr>
          <p:cNvPr id="14338" name="Content Placeholder 2"/>
          <p:cNvSpPr>
            <a:spLocks noGrp="1"/>
          </p:cNvSpPr>
          <p:nvPr>
            <p:ph idx="1"/>
          </p:nvPr>
        </p:nvSpPr>
        <p:spPr/>
        <p:txBody>
          <a:bodyPr/>
          <a:lstStyle/>
          <a:p>
            <a:endParaRPr lang="en-AU"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endParaRPr lang="en-AU">
              <a:solidFill>
                <a:schemeClr val="tx2">
                  <a:tint val="100000"/>
                  <a:shade val="90000"/>
                  <a:satMod val="250000"/>
                  <a:alpha val="100000"/>
                </a:schemeClr>
              </a:solidFill>
            </a:endParaRPr>
          </a:p>
        </p:txBody>
      </p:sp>
      <p:sp>
        <p:nvSpPr>
          <p:cNvPr id="32770" name="Content Placeholder 2"/>
          <p:cNvSpPr>
            <a:spLocks noGrp="1"/>
          </p:cNvSpPr>
          <p:nvPr>
            <p:ph idx="1"/>
          </p:nvPr>
        </p:nvSpPr>
        <p:spPr/>
        <p:txBody>
          <a:bodyPr/>
          <a:lstStyle/>
          <a:p>
            <a:endParaRPr lang="en-A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What do you belong to?</a:t>
            </a:r>
            <a:endParaRPr lang="en-AU" dirty="0">
              <a:solidFill>
                <a:schemeClr val="tx2">
                  <a:tint val="100000"/>
                  <a:shade val="90000"/>
                  <a:satMod val="250000"/>
                  <a:alpha val="100000"/>
                </a:schemeClr>
              </a:solidFill>
            </a:endParaRPr>
          </a:p>
        </p:txBody>
      </p:sp>
      <p:sp>
        <p:nvSpPr>
          <p:cNvPr id="15362" name="Content Placeholder 2"/>
          <p:cNvSpPr>
            <a:spLocks noGrp="1"/>
          </p:cNvSpPr>
          <p:nvPr>
            <p:ph idx="1"/>
          </p:nvPr>
        </p:nvSpPr>
        <p:spPr/>
        <p:txBody>
          <a:bodyPr/>
          <a:lstStyle/>
          <a:p>
            <a:pPr algn="r"/>
            <a:r>
              <a:rPr lang="en-AU" smtClean="0"/>
              <a:t>Family</a:t>
            </a:r>
          </a:p>
          <a:p>
            <a:pPr algn="r"/>
            <a:r>
              <a:rPr lang="en-AU" smtClean="0"/>
              <a:t>Social group</a:t>
            </a:r>
          </a:p>
          <a:p>
            <a:pPr algn="r"/>
            <a:r>
              <a:rPr lang="en-AU" smtClean="0"/>
              <a:t>Planet</a:t>
            </a:r>
          </a:p>
          <a:p>
            <a:pPr algn="r"/>
            <a:r>
              <a:rPr lang="en-AU" smtClean="0"/>
              <a:t>Country</a:t>
            </a:r>
          </a:p>
          <a:p>
            <a:pPr algn="r"/>
            <a:r>
              <a:rPr lang="en-AU" smtClean="0"/>
              <a:t>Town</a:t>
            </a:r>
          </a:p>
          <a:p>
            <a:pPr algn="r"/>
            <a:r>
              <a:rPr lang="en-AU" smtClean="0"/>
              <a:t>School</a:t>
            </a:r>
          </a:p>
          <a:p>
            <a:pPr algn="r"/>
            <a:r>
              <a:rPr lang="en-AU" smtClean="0"/>
              <a:t>Club</a:t>
            </a:r>
          </a:p>
          <a:p>
            <a:pPr algn="r"/>
            <a:r>
              <a:rPr lang="en-AU" smtClean="0"/>
              <a:t>Job</a:t>
            </a:r>
          </a:p>
          <a:p>
            <a:pPr algn="r"/>
            <a:r>
              <a:rPr lang="en-AU" smtClean="0"/>
              <a:t>Experiences</a:t>
            </a:r>
          </a:p>
          <a:p>
            <a:pPr algn="r"/>
            <a:endParaRPr lang="en-A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How do we study Belonging?</a:t>
            </a:r>
            <a:endParaRPr lang="en-AU"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62500" lnSpcReduction="20000"/>
          </a:bodyPr>
          <a:lstStyle/>
          <a:p>
            <a:pPr marL="0" indent="0" fontAlgn="auto">
              <a:spcBef>
                <a:spcPts val="0"/>
              </a:spcBef>
              <a:spcAft>
                <a:spcPts val="0"/>
              </a:spcAft>
              <a:buFont typeface="Wingdings 2"/>
              <a:buNone/>
              <a:defRPr/>
            </a:pPr>
            <a:r>
              <a:rPr lang="en-AU" sz="3800" b="1" dirty="0"/>
              <a:t>AREA OF STUDY</a:t>
            </a:r>
          </a:p>
          <a:p>
            <a:pPr marL="0" indent="0" fontAlgn="auto">
              <a:spcBef>
                <a:spcPts val="0"/>
              </a:spcBef>
              <a:spcAft>
                <a:spcPts val="0"/>
              </a:spcAft>
              <a:buFont typeface="Wingdings 2"/>
              <a:buNone/>
              <a:defRPr/>
            </a:pPr>
            <a:endParaRPr lang="en-AU" sz="3800" dirty="0"/>
          </a:p>
          <a:p>
            <a:pPr marL="0" indent="0" fontAlgn="auto">
              <a:spcBef>
                <a:spcPts val="0"/>
              </a:spcBef>
              <a:spcAft>
                <a:spcPts val="0"/>
              </a:spcAft>
              <a:buFont typeface="Wingdings 2"/>
              <a:buNone/>
              <a:defRPr/>
            </a:pPr>
            <a:r>
              <a:rPr lang="en-US" sz="3800" dirty="0"/>
              <a:t>In the Area of Study, students explore and examine relationships between language and text, and interrelationships among texts. They examine closely the individual qualities of texts while considering the texts’ relationships to the wider context of the Area of Study. </a:t>
            </a:r>
            <a:endParaRPr lang="en-US" sz="3800" dirty="0" smtClean="0"/>
          </a:p>
          <a:p>
            <a:pPr marL="0" indent="0" fontAlgn="auto">
              <a:spcBef>
                <a:spcPts val="0"/>
              </a:spcBef>
              <a:spcAft>
                <a:spcPts val="0"/>
              </a:spcAft>
              <a:buFont typeface="Wingdings 2"/>
              <a:buNone/>
              <a:defRPr/>
            </a:pPr>
            <a:endParaRPr lang="en-US" sz="3800" dirty="0"/>
          </a:p>
          <a:p>
            <a:pPr marL="0" indent="0" fontAlgn="auto">
              <a:spcBef>
                <a:spcPts val="0"/>
              </a:spcBef>
              <a:spcAft>
                <a:spcPts val="0"/>
              </a:spcAft>
              <a:buFont typeface="Wingdings 2"/>
              <a:buNone/>
              <a:defRPr/>
            </a:pPr>
            <a:r>
              <a:rPr lang="en-US" sz="3800" dirty="0" smtClean="0"/>
              <a:t>They </a:t>
            </a:r>
            <a:r>
              <a:rPr lang="en-US" sz="3800" dirty="0" err="1"/>
              <a:t>synthesise</a:t>
            </a:r>
            <a:r>
              <a:rPr lang="en-US" sz="3800" dirty="0"/>
              <a:t> ideas to clarify meaning and develop new meanings. They take into account whether aspects such as context, purpose and register, text structures, stylistic features, grammatical features and vocabulary are appropriate to the particular text</a:t>
            </a:r>
            <a:r>
              <a:rPr lang="en-US" sz="3800" dirty="0" smtClean="0"/>
              <a:t>.</a:t>
            </a:r>
          </a:p>
          <a:p>
            <a:pPr marL="0" indent="0" fontAlgn="auto">
              <a:spcBef>
                <a:spcPts val="0"/>
              </a:spcBef>
              <a:spcAft>
                <a:spcPts val="0"/>
              </a:spcAft>
              <a:buFont typeface="Wingdings 2"/>
              <a:buNone/>
              <a:defRPr/>
            </a:pPr>
            <a:endParaRPr lang="en-AU" dirty="0"/>
          </a:p>
          <a:p>
            <a:pPr marL="0" indent="0" algn="r" fontAlgn="auto">
              <a:spcBef>
                <a:spcPts val="0"/>
              </a:spcBef>
              <a:spcAft>
                <a:spcPts val="0"/>
              </a:spcAft>
              <a:buFont typeface="Wingdings 2"/>
              <a:buNone/>
              <a:defRPr/>
            </a:pPr>
            <a:r>
              <a:rPr lang="en-AU" sz="2600" i="1" dirty="0"/>
              <a:t>English Stage 6 Syllabus (1999) Board of Studies NSW, Sydney</a:t>
            </a:r>
            <a:endParaRPr lang="en-AU" sz="2600" dirty="0"/>
          </a:p>
          <a:p>
            <a:pPr fontAlgn="auto">
              <a:spcBef>
                <a:spcPts val="0"/>
              </a:spcBef>
              <a:spcAft>
                <a:spcPts val="0"/>
              </a:spcAft>
              <a:buFont typeface="Wingdings 2"/>
              <a:buChar char=""/>
              <a:defRPr/>
            </a:pP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How do we study Belonging?</a:t>
            </a:r>
            <a:endParaRPr lang="en-AU"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5022850"/>
          </a:xfrm>
        </p:spPr>
        <p:txBody>
          <a:bodyPr>
            <a:normAutofit fontScale="77500" lnSpcReduction="20000"/>
          </a:bodyPr>
          <a:lstStyle/>
          <a:p>
            <a:pPr marL="0" indent="0" fontAlgn="auto">
              <a:spcBef>
                <a:spcPts val="0"/>
              </a:spcBef>
              <a:spcAft>
                <a:spcPts val="0"/>
              </a:spcAft>
              <a:buFont typeface="Wingdings 2"/>
              <a:buNone/>
              <a:defRPr/>
            </a:pPr>
            <a:r>
              <a:rPr lang="en-US" b="1" dirty="0"/>
              <a:t>AREA OF STUDY: Belonging</a:t>
            </a:r>
            <a:endParaRPr lang="en-AU" b="1" dirty="0"/>
          </a:p>
          <a:p>
            <a:pPr marL="0" indent="0" fontAlgn="auto">
              <a:spcBef>
                <a:spcPts val="0"/>
              </a:spcBef>
              <a:spcAft>
                <a:spcPts val="0"/>
              </a:spcAft>
              <a:buFont typeface="Wingdings 2"/>
              <a:buNone/>
              <a:defRPr/>
            </a:pPr>
            <a:endParaRPr lang="en-US" dirty="0" smtClean="0"/>
          </a:p>
          <a:p>
            <a:pPr marL="0" indent="0" fontAlgn="auto">
              <a:spcBef>
                <a:spcPts val="0"/>
              </a:spcBef>
              <a:spcAft>
                <a:spcPts val="0"/>
              </a:spcAft>
              <a:buFont typeface="Wingdings 2"/>
              <a:buNone/>
              <a:defRPr/>
            </a:pPr>
            <a:r>
              <a:rPr lang="en-US" dirty="0" smtClean="0"/>
              <a:t>This </a:t>
            </a:r>
            <a:r>
              <a:rPr lang="en-US" dirty="0"/>
              <a:t>Area of Study requires students to explore the ways in which the concept of belonging is represented in and through texts.</a:t>
            </a:r>
            <a:endParaRPr lang="en-AU" dirty="0"/>
          </a:p>
          <a:p>
            <a:pPr marL="0" indent="0" fontAlgn="auto">
              <a:spcBef>
                <a:spcPts val="0"/>
              </a:spcBef>
              <a:spcAft>
                <a:spcPts val="0"/>
              </a:spcAft>
              <a:buFont typeface="Wingdings 2"/>
              <a:buNone/>
              <a:defRPr/>
            </a:pPr>
            <a:r>
              <a:rPr lang="en-US" dirty="0"/>
              <a:t> </a:t>
            </a:r>
            <a:endParaRPr lang="en-AU" dirty="0"/>
          </a:p>
          <a:p>
            <a:pPr marL="0" indent="0" fontAlgn="auto">
              <a:spcBef>
                <a:spcPts val="0"/>
              </a:spcBef>
              <a:spcAft>
                <a:spcPts val="0"/>
              </a:spcAft>
              <a:buFont typeface="Wingdings 2"/>
              <a:buNone/>
              <a:defRPr/>
            </a:pPr>
            <a:r>
              <a:rPr lang="en-US" dirty="0"/>
              <a:t>Perceptions and ideas of belonging, or of not belonging, vary. These perceptions are shaped within personal, cultural, historical and social contexts. A sense of belonging can emerge from the connections made with people, places, groups, communities and the larger world. Within this Area of Study, students may consider aspects of belonging in terms of experiences and notions of identity, relationships, acceptance and understanding. </a:t>
            </a:r>
            <a:endParaRPr lang="en-AU" dirty="0"/>
          </a:p>
          <a:p>
            <a:pPr marL="0" indent="0" fontAlgn="auto">
              <a:spcBef>
                <a:spcPts val="0"/>
              </a:spcBef>
              <a:spcAft>
                <a:spcPts val="0"/>
              </a:spcAft>
              <a:buFont typeface="Wingdings 2"/>
              <a:buNone/>
              <a:defRPr/>
            </a:pP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How do we study Belonging?</a:t>
            </a:r>
            <a:endParaRPr lang="en-AU"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70000" lnSpcReduction="20000"/>
          </a:bodyPr>
          <a:lstStyle/>
          <a:p>
            <a:pPr marL="0" indent="0" fontAlgn="auto">
              <a:spcBef>
                <a:spcPts val="0"/>
              </a:spcBef>
              <a:spcAft>
                <a:spcPts val="0"/>
              </a:spcAft>
              <a:buFont typeface="Wingdings 2"/>
              <a:buNone/>
              <a:defRPr/>
            </a:pPr>
            <a:r>
              <a:rPr lang="en-US" dirty="0"/>
              <a:t>Texts explore many aspects of belonging, including the potential of the individual to enrich or challenge a community or group. They may reflect the way attitudes to belonging are modified over time. Texts may also represent choices not to belong, or barriers which prevent belonging. </a:t>
            </a:r>
            <a:endParaRPr lang="en-AU" dirty="0"/>
          </a:p>
          <a:p>
            <a:pPr marL="0" indent="0" fontAlgn="auto">
              <a:spcBef>
                <a:spcPts val="0"/>
              </a:spcBef>
              <a:spcAft>
                <a:spcPts val="0"/>
              </a:spcAft>
              <a:buFont typeface="Wingdings 2"/>
              <a:buNone/>
              <a:defRPr/>
            </a:pPr>
            <a:r>
              <a:rPr lang="en-US" dirty="0"/>
              <a:t> </a:t>
            </a:r>
            <a:endParaRPr lang="en-AU" dirty="0"/>
          </a:p>
          <a:p>
            <a:pPr marL="0" indent="0" fontAlgn="auto">
              <a:spcBef>
                <a:spcPts val="0"/>
              </a:spcBef>
              <a:spcAft>
                <a:spcPts val="0"/>
              </a:spcAft>
              <a:buFont typeface="Wingdings 2"/>
              <a:buNone/>
              <a:defRPr/>
            </a:pPr>
            <a:r>
              <a:rPr lang="en-US" dirty="0"/>
              <a:t>Perceptions and ideas of belonging in texts can be constructed through a variety of language modes, forms, features and structures. In engaging with the text, a responder may experience and understand the possibilities presented by a sense of belonging to, or exclusion from</a:t>
            </a:r>
            <a:r>
              <a:rPr lang="en-US" i="1" dirty="0"/>
              <a:t> </a:t>
            </a:r>
            <a:r>
              <a:rPr lang="en-US" dirty="0"/>
              <a:t>the text and the world it represents</a:t>
            </a:r>
            <a:r>
              <a:rPr lang="en-US" i="1" dirty="0"/>
              <a:t>. </a:t>
            </a:r>
            <a:r>
              <a:rPr lang="en-US" dirty="0"/>
              <a:t>This engagement may be influenced by the different ways perspectives are given voice in or are absent from a text.</a:t>
            </a:r>
            <a:endParaRPr lang="en-AU" dirty="0"/>
          </a:p>
          <a:p>
            <a:pPr marL="0" indent="0" fontAlgn="auto">
              <a:spcBef>
                <a:spcPts val="0"/>
              </a:spcBef>
              <a:spcAft>
                <a:spcPts val="0"/>
              </a:spcAft>
              <a:buFont typeface="Wingdings 2"/>
              <a:buNone/>
              <a:defRPr/>
            </a:pP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AU" dirty="0" smtClean="0">
                <a:solidFill>
                  <a:schemeClr val="tx2">
                    <a:tint val="100000"/>
                    <a:shade val="90000"/>
                    <a:satMod val="250000"/>
                    <a:alpha val="100000"/>
                  </a:schemeClr>
                </a:solidFill>
              </a:rPr>
              <a:t>How do we study Belonging?</a:t>
            </a:r>
            <a:endParaRPr lang="en-AU"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85000" lnSpcReduction="20000"/>
          </a:bodyPr>
          <a:lstStyle/>
          <a:p>
            <a:pPr marL="0" indent="0" fontAlgn="auto">
              <a:spcBef>
                <a:spcPts val="0"/>
              </a:spcBef>
              <a:spcAft>
                <a:spcPts val="0"/>
              </a:spcAft>
              <a:buFont typeface="Wingdings 2"/>
              <a:buNone/>
              <a:defRPr/>
            </a:pPr>
            <a:r>
              <a:rPr lang="en-US" dirty="0"/>
              <a:t>In their responses and compositions students examine, question, and reflect and speculate on:</a:t>
            </a:r>
            <a:endParaRPr lang="en-AU" dirty="0"/>
          </a:p>
          <a:p>
            <a:pPr fontAlgn="auto">
              <a:spcBef>
                <a:spcPts val="0"/>
              </a:spcBef>
              <a:spcAft>
                <a:spcPts val="0"/>
              </a:spcAft>
              <a:buFont typeface="Wingdings 2"/>
              <a:buChar char=""/>
              <a:defRPr/>
            </a:pPr>
            <a:r>
              <a:rPr lang="en-US" dirty="0"/>
              <a:t>how the concept of belonging is conveyed through the representations of people, relationships, ideas, places, events, and societies that they encounter in the prescribed text and texts of their own choosing related to the Area of Study</a:t>
            </a:r>
            <a:endParaRPr lang="en-AU" dirty="0"/>
          </a:p>
          <a:p>
            <a:pPr fontAlgn="auto">
              <a:spcBef>
                <a:spcPts val="0"/>
              </a:spcBef>
              <a:spcAft>
                <a:spcPts val="0"/>
              </a:spcAft>
              <a:buFont typeface="Wingdings 2"/>
              <a:buChar char=""/>
              <a:defRPr/>
            </a:pPr>
            <a:r>
              <a:rPr lang="en-US" dirty="0"/>
              <a:t>assumptions underlying various representations of the concept of belonging</a:t>
            </a:r>
            <a:endParaRPr lang="en-AU" dirty="0"/>
          </a:p>
          <a:p>
            <a:pPr fontAlgn="auto">
              <a:spcBef>
                <a:spcPts val="0"/>
              </a:spcBef>
              <a:spcAft>
                <a:spcPts val="0"/>
              </a:spcAft>
              <a:buFont typeface="Wingdings 2"/>
              <a:buChar char=""/>
              <a:defRPr/>
            </a:pPr>
            <a:r>
              <a:rPr lang="en-US" dirty="0"/>
              <a:t>how the composer’s choice of language modes, forms, features and structures shapes and is shaped by a sense of belonging </a:t>
            </a:r>
            <a:endParaRPr lang="en-AU" dirty="0"/>
          </a:p>
          <a:p>
            <a:pPr fontAlgn="auto">
              <a:spcBef>
                <a:spcPts val="0"/>
              </a:spcBef>
              <a:spcAft>
                <a:spcPts val="0"/>
              </a:spcAft>
              <a:buFont typeface="Wingdings 2"/>
              <a:buChar char=""/>
              <a:defRPr/>
            </a:pP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3"/>
          <p:cNvSpPr txBox="1">
            <a:spLocks noChangeArrowheads="1"/>
          </p:cNvSpPr>
          <p:nvPr/>
        </p:nvSpPr>
        <p:spPr bwMode="auto">
          <a:xfrm>
            <a:off x="323850" y="2060575"/>
            <a:ext cx="8496300" cy="1323975"/>
          </a:xfrm>
          <a:prstGeom prst="rect">
            <a:avLst/>
          </a:prstGeom>
          <a:noFill/>
          <a:ln w="9525">
            <a:noFill/>
            <a:miter lim="800000"/>
            <a:headEnd/>
            <a:tailEnd/>
          </a:ln>
        </p:spPr>
        <p:txBody>
          <a:bodyPr>
            <a:spAutoFit/>
          </a:bodyPr>
          <a:lstStyle/>
          <a:p>
            <a:pPr algn="ctr"/>
            <a:r>
              <a:rPr lang="en-AU" sz="8000">
                <a:latin typeface="Rockwell" pitchFamily="18" charset="0"/>
              </a:rPr>
              <a:t>WHAT????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3536"/>
            <a:ext cx="8229600" cy="1143000"/>
          </a:xfrm>
        </p:spPr>
        <p:txBody>
          <a:bodyPr/>
          <a:lstStyle/>
          <a:p>
            <a:pPr marL="54864" indent="0" fontAlgn="auto">
              <a:spcAft>
                <a:spcPts val="0"/>
              </a:spcAft>
              <a:defRPr/>
            </a:pPr>
            <a:r>
              <a:rPr lang="en-AU" sz="3500" dirty="0" smtClean="0">
                <a:solidFill>
                  <a:schemeClr val="tx2">
                    <a:tint val="100000"/>
                    <a:shade val="90000"/>
                    <a:satMod val="250000"/>
                    <a:alpha val="100000"/>
                  </a:schemeClr>
                </a:solidFill>
              </a:rPr>
              <a:t>WHAT THE HELL DOES THAT MEAN???</a:t>
            </a:r>
            <a:endParaRPr lang="en-AU" sz="3500" dirty="0">
              <a:solidFill>
                <a:schemeClr val="tx2">
                  <a:tint val="100000"/>
                  <a:shade val="90000"/>
                  <a:satMod val="250000"/>
                  <a:alpha val="100000"/>
                </a:schemeClr>
              </a:solidFill>
            </a:endParaRPr>
          </a:p>
        </p:txBody>
      </p:sp>
      <p:sp>
        <p:nvSpPr>
          <p:cNvPr id="21506" name="Content Placeholder 3"/>
          <p:cNvSpPr>
            <a:spLocks noGrp="1"/>
          </p:cNvSpPr>
          <p:nvPr>
            <p:ph idx="1"/>
          </p:nvPr>
        </p:nvSpPr>
        <p:spPr>
          <a:xfrm>
            <a:off x="457200" y="1646238"/>
            <a:ext cx="8229600" cy="630237"/>
          </a:xfrm>
        </p:spPr>
        <p:txBody>
          <a:bodyPr/>
          <a:lstStyle/>
          <a:p>
            <a:pPr marL="0" indent="0">
              <a:buFont typeface="Wingdings 2" pitchFamily="18" charset="2"/>
              <a:buNone/>
            </a:pPr>
            <a:r>
              <a:rPr lang="en-AU" smtClean="0"/>
              <a:t>Basically that means:</a:t>
            </a:r>
          </a:p>
        </p:txBody>
      </p:sp>
      <p:sp>
        <p:nvSpPr>
          <p:cNvPr id="5" name="TextBox 4"/>
          <p:cNvSpPr txBox="1">
            <a:spLocks noChangeArrowheads="1"/>
          </p:cNvSpPr>
          <p:nvPr/>
        </p:nvSpPr>
        <p:spPr bwMode="auto">
          <a:xfrm>
            <a:off x="179388" y="2781300"/>
            <a:ext cx="3887787" cy="3938588"/>
          </a:xfrm>
          <a:prstGeom prst="rect">
            <a:avLst/>
          </a:prstGeom>
          <a:noFill/>
          <a:ln w="9525">
            <a:noFill/>
            <a:miter lim="800000"/>
            <a:headEnd/>
            <a:tailEnd/>
          </a:ln>
        </p:spPr>
        <p:txBody>
          <a:bodyPr>
            <a:spAutoFit/>
          </a:bodyPr>
          <a:lstStyle/>
          <a:p>
            <a:r>
              <a:rPr lang="en-AU" sz="5000">
                <a:solidFill>
                  <a:srgbClr val="FF0000"/>
                </a:solidFill>
                <a:latin typeface="Rockwell" pitchFamily="18" charset="0"/>
              </a:rPr>
              <a:t>What does the text say about the concept of Belonging?</a:t>
            </a:r>
          </a:p>
        </p:txBody>
      </p:sp>
      <p:sp>
        <p:nvSpPr>
          <p:cNvPr id="6" name="TextBox 5"/>
          <p:cNvSpPr txBox="1">
            <a:spLocks noChangeArrowheads="1"/>
          </p:cNvSpPr>
          <p:nvPr/>
        </p:nvSpPr>
        <p:spPr bwMode="auto">
          <a:xfrm>
            <a:off x="4067175" y="3573463"/>
            <a:ext cx="1152525" cy="1630362"/>
          </a:xfrm>
          <a:prstGeom prst="rect">
            <a:avLst/>
          </a:prstGeom>
          <a:noFill/>
          <a:ln w="9525">
            <a:noFill/>
            <a:miter lim="800000"/>
            <a:headEnd/>
            <a:tailEnd/>
          </a:ln>
        </p:spPr>
        <p:txBody>
          <a:bodyPr>
            <a:spAutoFit/>
          </a:bodyPr>
          <a:lstStyle/>
          <a:p>
            <a:r>
              <a:rPr lang="en-AU" sz="10000">
                <a:latin typeface="Rockwell" pitchFamily="18" charset="0"/>
              </a:rPr>
              <a:t>&amp;</a:t>
            </a:r>
          </a:p>
        </p:txBody>
      </p:sp>
      <p:sp>
        <p:nvSpPr>
          <p:cNvPr id="7" name="TextBox 6"/>
          <p:cNvSpPr txBox="1">
            <a:spLocks noChangeArrowheads="1"/>
          </p:cNvSpPr>
          <p:nvPr/>
        </p:nvSpPr>
        <p:spPr bwMode="auto">
          <a:xfrm>
            <a:off x="5364163" y="3357563"/>
            <a:ext cx="3168650" cy="3170237"/>
          </a:xfrm>
          <a:prstGeom prst="rect">
            <a:avLst/>
          </a:prstGeom>
          <a:noFill/>
          <a:ln w="9525">
            <a:noFill/>
            <a:miter lim="800000"/>
            <a:headEnd/>
            <a:tailEnd/>
          </a:ln>
        </p:spPr>
        <p:txBody>
          <a:bodyPr>
            <a:spAutoFit/>
          </a:bodyPr>
          <a:lstStyle/>
          <a:p>
            <a:r>
              <a:rPr lang="en-AU" sz="5000">
                <a:solidFill>
                  <a:srgbClr val="00B050"/>
                </a:solidFill>
                <a:latin typeface="Rockwell" pitchFamily="18" charset="0"/>
              </a:rPr>
              <a:t>How is that idea put across?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257</TotalTime>
  <Words>634</Words>
  <Application>Microsoft Office PowerPoint</Application>
  <PresentationFormat>On-screen Show (4:3)</PresentationFormat>
  <Paragraphs>163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Belonging</vt:lpstr>
      <vt:lpstr>What do you belong to?</vt:lpstr>
      <vt:lpstr>What do you belong to?</vt:lpstr>
      <vt:lpstr>How do we study Belonging?</vt:lpstr>
      <vt:lpstr>How do we study Belonging?</vt:lpstr>
      <vt:lpstr>How do we study Belonging?</vt:lpstr>
      <vt:lpstr>How do we study Belonging?</vt:lpstr>
      <vt:lpstr>Slide 8</vt:lpstr>
      <vt:lpstr>WHAT THE HELL DOES THAT MEAN???</vt:lpstr>
      <vt:lpstr>Key words from the Rubric</vt:lpstr>
      <vt:lpstr>Your Own Belonging Mindmap</vt:lpstr>
      <vt:lpstr>My Own Belonging Mindmap</vt:lpstr>
      <vt:lpstr>The words we choose for Belonging</vt:lpstr>
      <vt:lpstr>The Tension</vt:lpstr>
      <vt:lpstr>Immigrants</vt:lpstr>
      <vt:lpstr>The Stolen Generation</vt:lpstr>
      <vt:lpstr>Fans</vt:lpstr>
      <vt:lpstr>Philosophical dilemmas</vt:lpstr>
      <vt:lpstr>Umbrella Statements</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Belonging</dc:title>
  <dc:creator>Danne</dc:creator>
  <cp:lastModifiedBy>Noripsni</cp:lastModifiedBy>
  <cp:revision>3</cp:revision>
  <dcterms:created xsi:type="dcterms:W3CDTF">2011-09-12T09:22:18Z</dcterms:created>
  <dcterms:modified xsi:type="dcterms:W3CDTF">2011-10-23T06:54:47Z</dcterms:modified>
</cp:coreProperties>
</file>